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4"/>
    <p:sldMasterId id="2147483944" r:id="rId5"/>
    <p:sldMasterId id="2147483815" r:id="rId6"/>
  </p:sldMasterIdLst>
  <p:notesMasterIdLst>
    <p:notesMasterId r:id="rId38"/>
  </p:notesMasterIdLst>
  <p:sldIdLst>
    <p:sldId id="2145708615" r:id="rId7"/>
    <p:sldId id="2145708638" r:id="rId8"/>
    <p:sldId id="2145708639" r:id="rId9"/>
    <p:sldId id="2145708640" r:id="rId10"/>
    <p:sldId id="2145708655" r:id="rId11"/>
    <p:sldId id="2145708663" r:id="rId12"/>
    <p:sldId id="2145708642" r:id="rId13"/>
    <p:sldId id="2145708643" r:id="rId14"/>
    <p:sldId id="2145708661" r:id="rId15"/>
    <p:sldId id="2145708662" r:id="rId16"/>
    <p:sldId id="2145708645" r:id="rId17"/>
    <p:sldId id="2145708667" r:id="rId18"/>
    <p:sldId id="2145708631" r:id="rId19"/>
    <p:sldId id="2145708656" r:id="rId20"/>
    <p:sldId id="2145708633" r:id="rId21"/>
    <p:sldId id="2145708634" r:id="rId22"/>
    <p:sldId id="2145708636" r:id="rId23"/>
    <p:sldId id="2145708637" r:id="rId24"/>
    <p:sldId id="2145708665" r:id="rId25"/>
    <p:sldId id="2145708660" r:id="rId26"/>
    <p:sldId id="2145708624" r:id="rId27"/>
    <p:sldId id="2145708658" r:id="rId28"/>
    <p:sldId id="2145708647" r:id="rId29"/>
    <p:sldId id="2145708648" r:id="rId30"/>
    <p:sldId id="2145708623" r:id="rId31"/>
    <p:sldId id="2145708666" r:id="rId32"/>
    <p:sldId id="2145708626" r:id="rId33"/>
    <p:sldId id="2145708607" r:id="rId34"/>
    <p:sldId id="2145708668" r:id="rId35"/>
    <p:sldId id="2145708608" r:id="rId36"/>
    <p:sldId id="214570865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amp; Assets" id="{68E96DDD-9094-4D89-B45A-531D48AEA9F7}">
          <p14:sldIdLst>
            <p14:sldId id="2145708615"/>
            <p14:sldId id="2145708638"/>
            <p14:sldId id="2145708639"/>
            <p14:sldId id="2145708640"/>
            <p14:sldId id="2145708655"/>
            <p14:sldId id="2145708663"/>
            <p14:sldId id="2145708642"/>
            <p14:sldId id="2145708643"/>
            <p14:sldId id="2145708661"/>
            <p14:sldId id="2145708662"/>
            <p14:sldId id="2145708645"/>
            <p14:sldId id="2145708667"/>
            <p14:sldId id="2145708631"/>
            <p14:sldId id="2145708656"/>
            <p14:sldId id="2145708633"/>
            <p14:sldId id="2145708634"/>
            <p14:sldId id="2145708636"/>
            <p14:sldId id="2145708637"/>
            <p14:sldId id="2145708665"/>
          </p14:sldIdLst>
        </p14:section>
        <p14:section name="Sample Slides" id="{033F9DB4-93E9-45D8-8A77-BE8D48355F3C}">
          <p14:sldIdLst>
            <p14:sldId id="2145708660"/>
            <p14:sldId id="2145708624"/>
            <p14:sldId id="2145708658"/>
            <p14:sldId id="2145708647"/>
            <p14:sldId id="2145708648"/>
            <p14:sldId id="2145708623"/>
            <p14:sldId id="2145708666"/>
            <p14:sldId id="2145708626"/>
            <p14:sldId id="2145708607"/>
            <p14:sldId id="2145708668"/>
            <p14:sldId id="2145708608"/>
            <p14:sldId id="21457086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F"/>
    <a:srgbClr val="002171"/>
    <a:srgbClr val="FAA51A"/>
    <a:srgbClr val="062A3C"/>
    <a:srgbClr val="9279B2"/>
    <a:srgbClr val="D9373B"/>
    <a:srgbClr val="F5F5F5"/>
    <a:srgbClr val="CFD1D1"/>
    <a:srgbClr val="002747"/>
    <a:srgbClr val="6F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2" autoAdjust="0"/>
    <p:restoredTop sz="94632"/>
  </p:normalViewPr>
  <p:slideViewPr>
    <p:cSldViewPr snapToGrid="0">
      <p:cViewPr varScale="1">
        <p:scale>
          <a:sx n="141" d="100"/>
          <a:sy n="141" d="100"/>
        </p:scale>
        <p:origin x="122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C9B23-C542-A440-AB30-D68519298688}" type="datetimeFigureOut">
              <a:rPr lang="en-US" smtClean="0"/>
              <a:t>2/18/2026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F55C8-208C-C642-9E3C-0C6142080EE2}" type="slidenum">
              <a:rPr lang="en-US" smtClean="0"/>
              <a:t>‹#›</a:t>
            </a:fld>
            <a:endParaRPr lang="en-US"/>
          </a:p>
        </p:txBody>
      </p:sp>
    </p:spTree>
    <p:extLst>
      <p:ext uri="{BB962C8B-B14F-4D97-AF65-F5344CB8AC3E}">
        <p14:creationId xmlns:p14="http://schemas.microsoft.com/office/powerpoint/2010/main" val="34188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al - Single Wide">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571499" y="1616167"/>
            <a:ext cx="11048999" cy="4673928"/>
          </a:xfrm>
          <a:prstGeom prst="rect">
            <a:avLst/>
          </a:prstGeom>
        </p:spPr>
        <p:txBody>
          <a:bodyPr lIns="0">
            <a:noAutofit/>
          </a:bodyPr>
          <a:lstStyle>
            <a:lvl1pPr>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pic>
        <p:nvPicPr>
          <p:cNvPr id="3" name="Graphic 2">
            <a:extLst>
              <a:ext uri="{FF2B5EF4-FFF2-40B4-BE49-F238E27FC236}">
                <a16:creationId xmlns:a16="http://schemas.microsoft.com/office/drawing/2014/main" id="{5973989B-9F34-5BF9-0AC1-B11E30C69A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4" name="Footer Placeholder 4">
            <a:extLst>
              <a:ext uri="{FF2B5EF4-FFF2-40B4-BE49-F238E27FC236}">
                <a16:creationId xmlns:a16="http://schemas.microsoft.com/office/drawing/2014/main" id="{56D1F7ED-3749-37DE-6643-7C2E40EA44F6}"/>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655604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eneral - Triple">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3321972"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8338109" y="1612572"/>
            <a:ext cx="3282390" cy="467392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4441645" y="1612572"/>
            <a:ext cx="3321972" cy="4673928"/>
          </a:xfrm>
          <a:prstGeom prst="rect">
            <a:avLst/>
          </a:prstGeom>
        </p:spPr>
        <p:txBody>
          <a:bodyPr lIns="0">
            <a:noAutofit/>
          </a:bodyPr>
          <a:lstStyle>
            <a:lvl1pP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F9D83123-E242-63B4-0B76-720D297612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5" name="Rectangle: Top Corners Rounded 4">
            <a:extLst>
              <a:ext uri="{FF2B5EF4-FFF2-40B4-BE49-F238E27FC236}">
                <a16:creationId xmlns:a16="http://schemas.microsoft.com/office/drawing/2014/main" id="{FD780566-973C-6814-EDCB-E188E3FE20EF}"/>
              </a:ext>
            </a:extLst>
          </p:cNvPr>
          <p:cNvSpPr/>
          <p:nvPr userDrawn="1"/>
        </p:nvSpPr>
        <p:spPr>
          <a:xfrm rot="5400000">
            <a:off x="4488046" y="-4100563"/>
            <a:ext cx="815609" cy="9791701"/>
          </a:xfrm>
          <a:prstGeom prst="round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FCA5A22-3A67-3D10-8085-CF87CC576B0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1500" y="577005"/>
            <a:ext cx="438912" cy="436563"/>
          </a:xfrm>
          <a:prstGeom prst="rect">
            <a:avLst/>
          </a:prstGeom>
        </p:spPr>
      </p:pic>
      <p:sp>
        <p:nvSpPr>
          <p:cNvPr id="8" name="Footer Placeholder 4">
            <a:extLst>
              <a:ext uri="{FF2B5EF4-FFF2-40B4-BE49-F238E27FC236}">
                <a16:creationId xmlns:a16="http://schemas.microsoft.com/office/drawing/2014/main" id="{A44C052D-164B-308E-E718-CFBEC5349C8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3" name="Title Placeholder 9">
            <a:extLst>
              <a:ext uri="{FF2B5EF4-FFF2-40B4-BE49-F238E27FC236}">
                <a16:creationId xmlns:a16="http://schemas.microsoft.com/office/drawing/2014/main" id="{31BEB279-2353-2FDA-0BF4-7884BAB8D11D}"/>
              </a:ext>
            </a:extLst>
          </p:cNvPr>
          <p:cNvSpPr>
            <a:spLocks noGrp="1"/>
          </p:cNvSpPr>
          <p:nvPr>
            <p:ph type="title"/>
          </p:nvPr>
        </p:nvSpPr>
        <p:spPr>
          <a:xfrm>
            <a:off x="1116664" y="387483"/>
            <a:ext cx="8675037" cy="815608"/>
          </a:xfrm>
          <a:prstGeom prst="rect">
            <a:avLst/>
          </a:prstGeom>
          <a:noFill/>
        </p:spPr>
        <p:txBody>
          <a:bodyPr vert="horz" wrap="none" lIns="0" tIns="182880" rIns="365760" bIns="137160" rtlCol="0" anchor="t">
            <a:noAutofit/>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67366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lt General - Single">
    <p:bg>
      <p:bgPr>
        <a:solidFill>
          <a:schemeClr val="accent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571499" y="1616167"/>
            <a:ext cx="11048999" cy="4673928"/>
          </a:xfrm>
          <a:prstGeom prst="rect">
            <a:avLst/>
          </a:prstGeom>
        </p:spPr>
        <p:txBody>
          <a:bodyPr lIns="0">
            <a:noAutofit/>
          </a:bodyPr>
          <a:lstStyle>
            <a:lvl1pPr>
              <a:buClr>
                <a:schemeClr val="bg1"/>
              </a:buClr>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pic>
        <p:nvPicPr>
          <p:cNvPr id="2" name="Graphic 1">
            <a:extLst>
              <a:ext uri="{FF2B5EF4-FFF2-40B4-BE49-F238E27FC236}">
                <a16:creationId xmlns:a16="http://schemas.microsoft.com/office/drawing/2014/main" id="{82B17E6A-1415-63D5-BB8B-E1F68285DC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6586743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lt General - Double">
    <p:bg>
      <p:bgPr>
        <a:solidFill>
          <a:schemeClr val="accent1"/>
        </a:solidFill>
        <a:effectLst/>
      </p:bgPr>
    </p:bg>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0" y="1616167"/>
            <a:ext cx="5238751" cy="4673928"/>
          </a:xfrm>
          <a:prstGeom prst="rect">
            <a:avLst/>
          </a:prstGeom>
        </p:spPr>
        <p:txBody>
          <a:bodyPr lIns="0">
            <a:noAutofit/>
          </a:bodyPr>
          <a:lstStyle>
            <a:lvl1pPr>
              <a:buClr>
                <a:schemeClr val="bg1"/>
              </a:buCl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355429" y="1612572"/>
            <a:ext cx="5238751" cy="4673928"/>
          </a:xfrm>
          <a:prstGeom prst="rect">
            <a:avLst/>
          </a:prstGeom>
        </p:spPr>
        <p:txBody>
          <a:bodyPr lIns="0">
            <a:noAutofit/>
          </a:bodyPr>
          <a:lstStyle>
            <a:lvl1pPr>
              <a:buClr>
                <a:schemeClr val="bg1"/>
              </a:buCl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D9E0CD5B-0AEF-2EB2-1AFD-F4438D1897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1411380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lt General - Blank">
    <p:bg>
      <p:bgPr>
        <a:solidFill>
          <a:schemeClr val="accent1"/>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pic>
        <p:nvPicPr>
          <p:cNvPr id="2" name="Graphic 1">
            <a:extLst>
              <a:ext uri="{FF2B5EF4-FFF2-40B4-BE49-F238E27FC236}">
                <a16:creationId xmlns:a16="http://schemas.microsoft.com/office/drawing/2014/main" id="{34DD7CE0-0F68-D96E-0F79-923394C9C2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15805907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rd - Double Alt">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52387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B3D8B88-CD6C-1B5C-A7F3-DE20761FDAB6}"/>
              </a:ext>
            </a:extLst>
          </p:cNvPr>
          <p:cNvSpPr>
            <a:spLocks noGrp="1"/>
          </p:cNvSpPr>
          <p:nvPr>
            <p:ph idx="11"/>
          </p:nvPr>
        </p:nvSpPr>
        <p:spPr>
          <a:xfrm>
            <a:off x="820199" y="2701150"/>
            <a:ext cx="4715296"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p:ph idx="12"/>
          </p:nvPr>
        </p:nvSpPr>
        <p:spPr>
          <a:xfrm>
            <a:off x="820199" y="1843905"/>
            <a:ext cx="4715296"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9" name="Rectangle: Rounded Corners 8">
            <a:extLst>
              <a:ext uri="{FF2B5EF4-FFF2-40B4-BE49-F238E27FC236}">
                <a16:creationId xmlns:a16="http://schemas.microsoft.com/office/drawing/2014/main" id="{3328E3A0-3014-3570-F7FD-B17EB9658455}"/>
              </a:ext>
            </a:extLst>
          </p:cNvPr>
          <p:cNvSpPr/>
          <p:nvPr userDrawn="1"/>
        </p:nvSpPr>
        <p:spPr>
          <a:xfrm>
            <a:off x="6381748" y="1620674"/>
            <a:ext cx="52387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EF60B469-D4F1-6595-15A6-E5B84DD0BE9A}"/>
              </a:ext>
            </a:extLst>
          </p:cNvPr>
          <p:cNvSpPr>
            <a:spLocks noGrp="1"/>
          </p:cNvSpPr>
          <p:nvPr>
            <p:ph idx="13"/>
          </p:nvPr>
        </p:nvSpPr>
        <p:spPr>
          <a:xfrm>
            <a:off x="6630447" y="2701150"/>
            <a:ext cx="4715296"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17" name="Content Placeholder 2">
            <a:extLst>
              <a:ext uri="{FF2B5EF4-FFF2-40B4-BE49-F238E27FC236}">
                <a16:creationId xmlns:a16="http://schemas.microsoft.com/office/drawing/2014/main" id="{3BEAB120-2EF0-7E63-52C1-6F08380D9C6B}"/>
              </a:ext>
            </a:extLst>
          </p:cNvPr>
          <p:cNvSpPr>
            <a:spLocks noGrp="1"/>
          </p:cNvSpPr>
          <p:nvPr>
            <p:ph idx="14"/>
          </p:nvPr>
        </p:nvSpPr>
        <p:spPr>
          <a:xfrm>
            <a:off x="6630447" y="1843905"/>
            <a:ext cx="4715296"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 name="Footer Placeholder 4">
            <a:extLst>
              <a:ext uri="{FF2B5EF4-FFF2-40B4-BE49-F238E27FC236}">
                <a16:creationId xmlns:a16="http://schemas.microsoft.com/office/drawing/2014/main" id="{1195192B-0355-5C12-D0C5-78B1B4E9E405}"/>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905841A0-1070-F136-EDC7-926600A603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3249235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ard - Triple Alt">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7D1C26B-5F26-0A18-6B8C-960725398648}"/>
              </a:ext>
            </a:extLst>
          </p:cNvPr>
          <p:cNvSpPr/>
          <p:nvPr userDrawn="1"/>
        </p:nvSpPr>
        <p:spPr>
          <a:xfrm>
            <a:off x="4410073" y="1620674"/>
            <a:ext cx="33845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C84836F-E24C-655A-DE44-3CF400CF8976}"/>
              </a:ext>
            </a:extLst>
          </p:cNvPr>
          <p:cNvSpPr>
            <a:spLocks noGrp="1"/>
          </p:cNvSpPr>
          <p:nvPr>
            <p:ph idx="1"/>
          </p:nvPr>
        </p:nvSpPr>
        <p:spPr>
          <a:xfrm>
            <a:off x="4658772" y="2701150"/>
            <a:ext cx="2874457"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4" name="Content Placeholder 2">
            <a:extLst>
              <a:ext uri="{FF2B5EF4-FFF2-40B4-BE49-F238E27FC236}">
                <a16:creationId xmlns:a16="http://schemas.microsoft.com/office/drawing/2014/main" id="{6EB56934-F2A6-29F8-83FC-33BA45BDB968}"/>
              </a:ext>
            </a:extLst>
          </p:cNvPr>
          <p:cNvSpPr>
            <a:spLocks noGrp="1"/>
          </p:cNvSpPr>
          <p:nvPr>
            <p:ph idx="10"/>
          </p:nvPr>
        </p:nvSpPr>
        <p:spPr>
          <a:xfrm>
            <a:off x="4658772" y="1843905"/>
            <a:ext cx="2874457"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33845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B3D8B88-CD6C-1B5C-A7F3-DE20761FDAB6}"/>
              </a:ext>
            </a:extLst>
          </p:cNvPr>
          <p:cNvSpPr>
            <a:spLocks noGrp="1"/>
          </p:cNvSpPr>
          <p:nvPr>
            <p:ph idx="11"/>
          </p:nvPr>
        </p:nvSpPr>
        <p:spPr>
          <a:xfrm>
            <a:off x="820199" y="2701150"/>
            <a:ext cx="2874457"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p:ph idx="12"/>
          </p:nvPr>
        </p:nvSpPr>
        <p:spPr>
          <a:xfrm>
            <a:off x="820199" y="1843905"/>
            <a:ext cx="2874457"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8" name="Rectangle: Rounded Corners 7">
            <a:extLst>
              <a:ext uri="{FF2B5EF4-FFF2-40B4-BE49-F238E27FC236}">
                <a16:creationId xmlns:a16="http://schemas.microsoft.com/office/drawing/2014/main" id="{E78A08A7-C51B-3EA0-C766-187EE29B96AE}"/>
              </a:ext>
            </a:extLst>
          </p:cNvPr>
          <p:cNvSpPr/>
          <p:nvPr userDrawn="1"/>
        </p:nvSpPr>
        <p:spPr>
          <a:xfrm>
            <a:off x="8235949" y="1620674"/>
            <a:ext cx="33845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565C2A3-F6EC-36FC-95B6-DD041A78101C}"/>
              </a:ext>
            </a:extLst>
          </p:cNvPr>
          <p:cNvSpPr>
            <a:spLocks noGrp="1"/>
          </p:cNvSpPr>
          <p:nvPr>
            <p:ph idx="13"/>
          </p:nvPr>
        </p:nvSpPr>
        <p:spPr>
          <a:xfrm>
            <a:off x="8484648" y="2701150"/>
            <a:ext cx="2874457"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14" name="Content Placeholder 2">
            <a:extLst>
              <a:ext uri="{FF2B5EF4-FFF2-40B4-BE49-F238E27FC236}">
                <a16:creationId xmlns:a16="http://schemas.microsoft.com/office/drawing/2014/main" id="{4D46F9B2-867E-2095-8738-CE0900A2F906}"/>
              </a:ext>
            </a:extLst>
          </p:cNvPr>
          <p:cNvSpPr>
            <a:spLocks noGrp="1"/>
          </p:cNvSpPr>
          <p:nvPr>
            <p:ph idx="14"/>
          </p:nvPr>
        </p:nvSpPr>
        <p:spPr>
          <a:xfrm>
            <a:off x="8484648" y="1843905"/>
            <a:ext cx="2874457"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 name="Footer Placeholder 4">
            <a:extLst>
              <a:ext uri="{FF2B5EF4-FFF2-40B4-BE49-F238E27FC236}">
                <a16:creationId xmlns:a16="http://schemas.microsoft.com/office/drawing/2014/main" id="{D33ACFB4-ECE1-6194-89DB-F1410D414710}"/>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11" name="Graphic 10">
            <a:extLst>
              <a:ext uri="{FF2B5EF4-FFF2-40B4-BE49-F238E27FC236}">
                <a16:creationId xmlns:a16="http://schemas.microsoft.com/office/drawing/2014/main" id="{DA5A711B-A2D3-1250-F9B9-7A8C7D366C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4661505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ard - Quadruple Al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2210CE9-D5F6-0DFB-A17E-AF3F7923750B}"/>
              </a:ext>
            </a:extLst>
          </p:cNvPr>
          <p:cNvGrpSpPr/>
          <p:nvPr userDrawn="1"/>
        </p:nvGrpSpPr>
        <p:grpSpPr>
          <a:xfrm>
            <a:off x="571500" y="1620674"/>
            <a:ext cx="11049000" cy="4665826"/>
            <a:chOff x="571500" y="1620674"/>
            <a:chExt cx="14874876" cy="4665826"/>
          </a:xfrm>
          <a:solidFill>
            <a:schemeClr val="bg1"/>
          </a:solidFill>
        </p:grpSpPr>
        <p:sp>
          <p:nvSpPr>
            <p:cNvPr id="16" name="Rectangle: Rounded Corners 15">
              <a:extLst>
                <a:ext uri="{FF2B5EF4-FFF2-40B4-BE49-F238E27FC236}">
                  <a16:creationId xmlns:a16="http://schemas.microsoft.com/office/drawing/2014/main" id="{77D1C26B-5F26-0A18-6B8C-960725398648}"/>
                </a:ext>
              </a:extLst>
            </p:cNvPr>
            <p:cNvSpPr/>
            <p:nvPr userDrawn="1"/>
          </p:nvSpPr>
          <p:spPr>
            <a:xfrm>
              <a:off x="4410073"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78A08A7-C51B-3EA0-C766-187EE29B96AE}"/>
                </a:ext>
              </a:extLst>
            </p:cNvPr>
            <p:cNvSpPr/>
            <p:nvPr userDrawn="1"/>
          </p:nvSpPr>
          <p:spPr>
            <a:xfrm>
              <a:off x="8235949"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43C43EB-AA35-4BF5-B6D9-CD77E45F496A}"/>
                </a:ext>
              </a:extLst>
            </p:cNvPr>
            <p:cNvSpPr/>
            <p:nvPr userDrawn="1"/>
          </p:nvSpPr>
          <p:spPr>
            <a:xfrm>
              <a:off x="12061825"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Content Placeholder 2">
            <a:extLst>
              <a:ext uri="{FF2B5EF4-FFF2-40B4-BE49-F238E27FC236}">
                <a16:creationId xmlns:a16="http://schemas.microsoft.com/office/drawing/2014/main" id="{7B3D8B88-CD6C-1B5C-A7F3-DE20761FDAB6}"/>
              </a:ext>
            </a:extLst>
          </p:cNvPr>
          <p:cNvSpPr>
            <a:spLocks noGrp="1"/>
          </p:cNvSpPr>
          <p:nvPr>
            <p:ph idx="11"/>
          </p:nvPr>
        </p:nvSpPr>
        <p:spPr>
          <a:xfrm>
            <a:off x="711882"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p:ph idx="12"/>
          </p:nvPr>
        </p:nvSpPr>
        <p:spPr>
          <a:xfrm>
            <a:off x="711882"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7" name="Content Placeholder 2">
            <a:extLst>
              <a:ext uri="{FF2B5EF4-FFF2-40B4-BE49-F238E27FC236}">
                <a16:creationId xmlns:a16="http://schemas.microsoft.com/office/drawing/2014/main" id="{81FF5F69-782F-3D46-A7B9-59ADB0D1CC1F}"/>
              </a:ext>
            </a:extLst>
          </p:cNvPr>
          <p:cNvSpPr>
            <a:spLocks noGrp="1"/>
          </p:cNvSpPr>
          <p:nvPr>
            <p:ph idx="13"/>
          </p:nvPr>
        </p:nvSpPr>
        <p:spPr>
          <a:xfrm>
            <a:off x="3564523"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18" name="Content Placeholder 2">
            <a:extLst>
              <a:ext uri="{FF2B5EF4-FFF2-40B4-BE49-F238E27FC236}">
                <a16:creationId xmlns:a16="http://schemas.microsoft.com/office/drawing/2014/main" id="{67411B9F-C501-CD40-9149-4A437479039F}"/>
              </a:ext>
            </a:extLst>
          </p:cNvPr>
          <p:cNvSpPr>
            <a:spLocks noGrp="1"/>
          </p:cNvSpPr>
          <p:nvPr>
            <p:ph idx="14"/>
          </p:nvPr>
        </p:nvSpPr>
        <p:spPr>
          <a:xfrm>
            <a:off x="3564523"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9" name="Content Placeholder 2">
            <a:extLst>
              <a:ext uri="{FF2B5EF4-FFF2-40B4-BE49-F238E27FC236}">
                <a16:creationId xmlns:a16="http://schemas.microsoft.com/office/drawing/2014/main" id="{C26B24B3-8971-4A8D-B8C0-CEE4DBC60B5A}"/>
              </a:ext>
            </a:extLst>
          </p:cNvPr>
          <p:cNvSpPr>
            <a:spLocks noGrp="1"/>
          </p:cNvSpPr>
          <p:nvPr>
            <p:ph idx="15"/>
          </p:nvPr>
        </p:nvSpPr>
        <p:spPr>
          <a:xfrm>
            <a:off x="6399777"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0" name="Content Placeholder 2">
            <a:extLst>
              <a:ext uri="{FF2B5EF4-FFF2-40B4-BE49-F238E27FC236}">
                <a16:creationId xmlns:a16="http://schemas.microsoft.com/office/drawing/2014/main" id="{4C84BF2C-B691-FEA4-9A95-E33448E47B44}"/>
              </a:ext>
            </a:extLst>
          </p:cNvPr>
          <p:cNvSpPr>
            <a:spLocks noGrp="1"/>
          </p:cNvSpPr>
          <p:nvPr>
            <p:ph idx="16"/>
          </p:nvPr>
        </p:nvSpPr>
        <p:spPr>
          <a:xfrm>
            <a:off x="6399777"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1" name="Content Placeholder 2">
            <a:extLst>
              <a:ext uri="{FF2B5EF4-FFF2-40B4-BE49-F238E27FC236}">
                <a16:creationId xmlns:a16="http://schemas.microsoft.com/office/drawing/2014/main" id="{64FF613E-13A0-67D5-D39D-1FA322FB8CEC}"/>
              </a:ext>
            </a:extLst>
          </p:cNvPr>
          <p:cNvSpPr>
            <a:spLocks noGrp="1"/>
          </p:cNvSpPr>
          <p:nvPr>
            <p:ph idx="17"/>
          </p:nvPr>
        </p:nvSpPr>
        <p:spPr>
          <a:xfrm>
            <a:off x="9248808"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2" name="Content Placeholder 2">
            <a:extLst>
              <a:ext uri="{FF2B5EF4-FFF2-40B4-BE49-F238E27FC236}">
                <a16:creationId xmlns:a16="http://schemas.microsoft.com/office/drawing/2014/main" id="{942DCF99-7D26-AE53-9218-0843B9A0B774}"/>
              </a:ext>
            </a:extLst>
          </p:cNvPr>
          <p:cNvSpPr>
            <a:spLocks noGrp="1"/>
          </p:cNvSpPr>
          <p:nvPr>
            <p:ph idx="18"/>
          </p:nvPr>
        </p:nvSpPr>
        <p:spPr>
          <a:xfrm>
            <a:off x="9248808"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 name="Footer Placeholder 4">
            <a:extLst>
              <a:ext uri="{FF2B5EF4-FFF2-40B4-BE49-F238E27FC236}">
                <a16:creationId xmlns:a16="http://schemas.microsoft.com/office/drawing/2014/main" id="{2F5F5FD1-4E47-7AE3-30A5-493E5798AE5C}"/>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40972882-0574-967F-1952-056BB40512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0774102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ard - Quintuple Al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65A41-ABA8-FFC8-2263-3495D3E678BC}"/>
              </a:ext>
            </a:extLst>
          </p:cNvPr>
          <p:cNvGrpSpPr/>
          <p:nvPr userDrawn="1"/>
        </p:nvGrpSpPr>
        <p:grpSpPr>
          <a:xfrm>
            <a:off x="571500" y="1620674"/>
            <a:ext cx="11049000" cy="4665826"/>
            <a:chOff x="571500" y="1620674"/>
            <a:chExt cx="13890846" cy="4665826"/>
          </a:xfrm>
          <a:solidFill>
            <a:schemeClr val="bg1"/>
          </a:solidFill>
        </p:grpSpPr>
        <p:sp>
          <p:nvSpPr>
            <p:cNvPr id="16" name="Rectangle: Rounded Corners 15">
              <a:extLst>
                <a:ext uri="{FF2B5EF4-FFF2-40B4-BE49-F238E27FC236}">
                  <a16:creationId xmlns:a16="http://schemas.microsoft.com/office/drawing/2014/main" id="{77D1C26B-5F26-0A18-6B8C-960725398648}"/>
                </a:ext>
              </a:extLst>
            </p:cNvPr>
            <p:cNvSpPr/>
            <p:nvPr userDrawn="1"/>
          </p:nvSpPr>
          <p:spPr>
            <a:xfrm>
              <a:off x="3422777"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78A08A7-C51B-3EA0-C766-187EE29B96AE}"/>
                </a:ext>
              </a:extLst>
            </p:cNvPr>
            <p:cNvSpPr/>
            <p:nvPr userDrawn="1"/>
          </p:nvSpPr>
          <p:spPr>
            <a:xfrm>
              <a:off x="6264623"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43C43EB-AA35-4BF5-B6D9-CD77E45F496A}"/>
                </a:ext>
              </a:extLst>
            </p:cNvPr>
            <p:cNvSpPr/>
            <p:nvPr userDrawn="1"/>
          </p:nvSpPr>
          <p:spPr>
            <a:xfrm>
              <a:off x="9106469"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D7F599A7-AB05-186B-51B7-03152958DDDD}"/>
                </a:ext>
              </a:extLst>
            </p:cNvPr>
            <p:cNvSpPr/>
            <p:nvPr userDrawn="1"/>
          </p:nvSpPr>
          <p:spPr>
            <a:xfrm>
              <a:off x="11948315"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Placeholder 9">
            <a:extLst>
              <a:ext uri="{FF2B5EF4-FFF2-40B4-BE49-F238E27FC236}">
                <a16:creationId xmlns:a16="http://schemas.microsoft.com/office/drawing/2014/main" id="{BD30F6DF-EC7F-DF04-DC09-403A5785B4DF}"/>
              </a:ext>
            </a:extLst>
          </p:cNvPr>
          <p:cNvSpPr>
            <a:spLocks noGrp="1"/>
          </p:cNvSpPr>
          <p:nvPr userDrawn="1">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Content Placeholder 2">
            <a:extLst>
              <a:ext uri="{FF2B5EF4-FFF2-40B4-BE49-F238E27FC236}">
                <a16:creationId xmlns:a16="http://schemas.microsoft.com/office/drawing/2014/main" id="{7B3D8B88-CD6C-1B5C-A7F3-DE20761FDAB6}"/>
              </a:ext>
            </a:extLst>
          </p:cNvPr>
          <p:cNvSpPr>
            <a:spLocks noGrp="1"/>
          </p:cNvSpPr>
          <p:nvPr userDrawn="1">
            <p:ph idx="11"/>
          </p:nvPr>
        </p:nvSpPr>
        <p:spPr>
          <a:xfrm>
            <a:off x="695436"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userDrawn="1">
            <p:ph idx="12"/>
          </p:nvPr>
        </p:nvSpPr>
        <p:spPr>
          <a:xfrm>
            <a:off x="695436"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4" name="Content Placeholder 2">
            <a:extLst>
              <a:ext uri="{FF2B5EF4-FFF2-40B4-BE49-F238E27FC236}">
                <a16:creationId xmlns:a16="http://schemas.microsoft.com/office/drawing/2014/main" id="{0FE2187D-F704-B739-C653-1E8A0809F9C0}"/>
              </a:ext>
            </a:extLst>
          </p:cNvPr>
          <p:cNvSpPr>
            <a:spLocks noGrp="1"/>
          </p:cNvSpPr>
          <p:nvPr>
            <p:ph idx="13"/>
          </p:nvPr>
        </p:nvSpPr>
        <p:spPr>
          <a:xfrm>
            <a:off x="2965071"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13" name="Content Placeholder 2">
            <a:extLst>
              <a:ext uri="{FF2B5EF4-FFF2-40B4-BE49-F238E27FC236}">
                <a16:creationId xmlns:a16="http://schemas.microsoft.com/office/drawing/2014/main" id="{4EAD1240-B54F-D079-5916-B5167537DFD6}"/>
              </a:ext>
            </a:extLst>
          </p:cNvPr>
          <p:cNvSpPr>
            <a:spLocks noGrp="1"/>
          </p:cNvSpPr>
          <p:nvPr>
            <p:ph idx="14"/>
          </p:nvPr>
        </p:nvSpPr>
        <p:spPr>
          <a:xfrm>
            <a:off x="2965071"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4" name="Content Placeholder 2">
            <a:extLst>
              <a:ext uri="{FF2B5EF4-FFF2-40B4-BE49-F238E27FC236}">
                <a16:creationId xmlns:a16="http://schemas.microsoft.com/office/drawing/2014/main" id="{652E7DB4-0FD7-1597-71B5-5633BF2CF982}"/>
              </a:ext>
            </a:extLst>
          </p:cNvPr>
          <p:cNvSpPr>
            <a:spLocks noGrp="1"/>
          </p:cNvSpPr>
          <p:nvPr>
            <p:ph idx="15"/>
          </p:nvPr>
        </p:nvSpPr>
        <p:spPr>
          <a:xfrm>
            <a:off x="5216335"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3" name="Content Placeholder 2">
            <a:extLst>
              <a:ext uri="{FF2B5EF4-FFF2-40B4-BE49-F238E27FC236}">
                <a16:creationId xmlns:a16="http://schemas.microsoft.com/office/drawing/2014/main" id="{8515AB19-9488-CB35-D31E-C11146011B9B}"/>
              </a:ext>
            </a:extLst>
          </p:cNvPr>
          <p:cNvSpPr>
            <a:spLocks noGrp="1"/>
          </p:cNvSpPr>
          <p:nvPr>
            <p:ph idx="16"/>
          </p:nvPr>
        </p:nvSpPr>
        <p:spPr>
          <a:xfrm>
            <a:off x="5216335"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4" name="Content Placeholder 2">
            <a:extLst>
              <a:ext uri="{FF2B5EF4-FFF2-40B4-BE49-F238E27FC236}">
                <a16:creationId xmlns:a16="http://schemas.microsoft.com/office/drawing/2014/main" id="{E197E83C-CAD5-A75F-4F17-59E692E82CAA}"/>
              </a:ext>
            </a:extLst>
          </p:cNvPr>
          <p:cNvSpPr>
            <a:spLocks noGrp="1"/>
          </p:cNvSpPr>
          <p:nvPr>
            <p:ph idx="17"/>
          </p:nvPr>
        </p:nvSpPr>
        <p:spPr>
          <a:xfrm>
            <a:off x="7467599"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5" name="Content Placeholder 2">
            <a:extLst>
              <a:ext uri="{FF2B5EF4-FFF2-40B4-BE49-F238E27FC236}">
                <a16:creationId xmlns:a16="http://schemas.microsoft.com/office/drawing/2014/main" id="{F0B6AAD2-B400-C2C4-2B65-4B1B0B97E3D3}"/>
              </a:ext>
            </a:extLst>
          </p:cNvPr>
          <p:cNvSpPr>
            <a:spLocks noGrp="1"/>
          </p:cNvSpPr>
          <p:nvPr>
            <p:ph idx="18"/>
          </p:nvPr>
        </p:nvSpPr>
        <p:spPr>
          <a:xfrm>
            <a:off x="7467599"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6" name="Content Placeholder 2">
            <a:extLst>
              <a:ext uri="{FF2B5EF4-FFF2-40B4-BE49-F238E27FC236}">
                <a16:creationId xmlns:a16="http://schemas.microsoft.com/office/drawing/2014/main" id="{7F0E1BB2-8838-66ED-436D-AAF0E7149C79}"/>
              </a:ext>
            </a:extLst>
          </p:cNvPr>
          <p:cNvSpPr>
            <a:spLocks noGrp="1"/>
          </p:cNvSpPr>
          <p:nvPr>
            <p:ph idx="19"/>
          </p:nvPr>
        </p:nvSpPr>
        <p:spPr>
          <a:xfrm>
            <a:off x="9737234"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7" name="Content Placeholder 2">
            <a:extLst>
              <a:ext uri="{FF2B5EF4-FFF2-40B4-BE49-F238E27FC236}">
                <a16:creationId xmlns:a16="http://schemas.microsoft.com/office/drawing/2014/main" id="{33CD6EA4-16E6-1AA7-3F02-01231DB405B9}"/>
              </a:ext>
            </a:extLst>
          </p:cNvPr>
          <p:cNvSpPr>
            <a:spLocks noGrp="1"/>
          </p:cNvSpPr>
          <p:nvPr>
            <p:ph idx="20"/>
          </p:nvPr>
        </p:nvSpPr>
        <p:spPr>
          <a:xfrm>
            <a:off x="9737234"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5" name="Footer Placeholder 4">
            <a:extLst>
              <a:ext uri="{FF2B5EF4-FFF2-40B4-BE49-F238E27FC236}">
                <a16:creationId xmlns:a16="http://schemas.microsoft.com/office/drawing/2014/main" id="{8B4D64F4-3423-23D6-8694-7A7EC029395A}"/>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11" name="Graphic 10">
            <a:extLst>
              <a:ext uri="{FF2B5EF4-FFF2-40B4-BE49-F238E27FC236}">
                <a16:creationId xmlns:a16="http://schemas.microsoft.com/office/drawing/2014/main" id="{5FE62F16-DFF2-DA9E-D263-47AC0F2CE2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0619903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rd - Double">
    <p:bg>
      <p:bgPr>
        <a:solidFill>
          <a:schemeClr val="accent1"/>
        </a:solidFill>
        <a:effectLst/>
      </p:bgPr>
    </p:bg>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2"/>
                </a:solidFill>
              </a:rPr>
              <a:t>© </a:t>
            </a:r>
            <a:fld id="{8B1409CF-B3CD-4A89-8F0D-FC7C2DF1680B}" type="datetimeyyyy">
              <a:rPr lang="en-US" sz="600" smtClean="0">
                <a:solidFill>
                  <a:schemeClr val="bg2"/>
                </a:solidFill>
              </a:rPr>
              <a:pPr algn="ctr"/>
              <a:t>2026</a:t>
            </a:fld>
            <a:r>
              <a:rPr lang="en-US" sz="600" dirty="0">
                <a:solidFill>
                  <a:schemeClr val="bg2"/>
                </a:solidFill>
              </a:rPr>
              <a:t> Fourth Enterprises LLC., Inc. All Rights Reserved.</a:t>
            </a:r>
          </a:p>
        </p:txBody>
      </p:sp>
      <p:pic>
        <p:nvPicPr>
          <p:cNvPr id="2" name="Graphic 1">
            <a:extLst>
              <a:ext uri="{FF2B5EF4-FFF2-40B4-BE49-F238E27FC236}">
                <a16:creationId xmlns:a16="http://schemas.microsoft.com/office/drawing/2014/main" id="{9319F400-0AE9-625F-BECE-32DCEAA4FA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3" name="Rectangle: Rounded Corners 2">
            <a:extLst>
              <a:ext uri="{FF2B5EF4-FFF2-40B4-BE49-F238E27FC236}">
                <a16:creationId xmlns:a16="http://schemas.microsoft.com/office/drawing/2014/main" id="{79D7CA37-B43A-6DB8-C5C0-C5F94794C748}"/>
              </a:ext>
            </a:extLst>
          </p:cNvPr>
          <p:cNvSpPr/>
          <p:nvPr userDrawn="1"/>
        </p:nvSpPr>
        <p:spPr>
          <a:xfrm>
            <a:off x="571500" y="1620674"/>
            <a:ext cx="52387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226F17D1-6AF3-6E21-247E-2DA1E7B0BE2E}"/>
              </a:ext>
            </a:extLst>
          </p:cNvPr>
          <p:cNvSpPr>
            <a:spLocks noGrp="1"/>
          </p:cNvSpPr>
          <p:nvPr>
            <p:ph idx="11"/>
          </p:nvPr>
        </p:nvSpPr>
        <p:spPr>
          <a:xfrm>
            <a:off x="820199" y="2701150"/>
            <a:ext cx="4715296"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8" name="Content Placeholder 2">
            <a:extLst>
              <a:ext uri="{FF2B5EF4-FFF2-40B4-BE49-F238E27FC236}">
                <a16:creationId xmlns:a16="http://schemas.microsoft.com/office/drawing/2014/main" id="{3521C8AE-B8BD-1350-37B9-E659610200C3}"/>
              </a:ext>
            </a:extLst>
          </p:cNvPr>
          <p:cNvSpPr>
            <a:spLocks noGrp="1"/>
          </p:cNvSpPr>
          <p:nvPr>
            <p:ph idx="12"/>
          </p:nvPr>
        </p:nvSpPr>
        <p:spPr>
          <a:xfrm>
            <a:off x="820199" y="1843905"/>
            <a:ext cx="4715296"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1" name="Rectangle: Rounded Corners 10">
            <a:extLst>
              <a:ext uri="{FF2B5EF4-FFF2-40B4-BE49-F238E27FC236}">
                <a16:creationId xmlns:a16="http://schemas.microsoft.com/office/drawing/2014/main" id="{EBB117AD-F1E7-6B3F-82D8-F52D032936CF}"/>
              </a:ext>
            </a:extLst>
          </p:cNvPr>
          <p:cNvSpPr/>
          <p:nvPr userDrawn="1"/>
        </p:nvSpPr>
        <p:spPr>
          <a:xfrm>
            <a:off x="6381748" y="1620674"/>
            <a:ext cx="52387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FC34E03-8325-06D4-5C2A-D0B028E33DFC}"/>
              </a:ext>
            </a:extLst>
          </p:cNvPr>
          <p:cNvSpPr>
            <a:spLocks noGrp="1"/>
          </p:cNvSpPr>
          <p:nvPr>
            <p:ph idx="13"/>
          </p:nvPr>
        </p:nvSpPr>
        <p:spPr>
          <a:xfrm>
            <a:off x="6630447" y="2701150"/>
            <a:ext cx="4715296"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14" name="Content Placeholder 2">
            <a:extLst>
              <a:ext uri="{FF2B5EF4-FFF2-40B4-BE49-F238E27FC236}">
                <a16:creationId xmlns:a16="http://schemas.microsoft.com/office/drawing/2014/main" id="{AE572152-3152-7D8B-6B3A-57C590F68543}"/>
              </a:ext>
            </a:extLst>
          </p:cNvPr>
          <p:cNvSpPr>
            <a:spLocks noGrp="1"/>
          </p:cNvSpPr>
          <p:nvPr>
            <p:ph idx="14"/>
          </p:nvPr>
        </p:nvSpPr>
        <p:spPr>
          <a:xfrm>
            <a:off x="6630447" y="1843905"/>
            <a:ext cx="4715296"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Tree>
    <p:extLst>
      <p:ext uri="{BB962C8B-B14F-4D97-AF65-F5344CB8AC3E}">
        <p14:creationId xmlns:p14="http://schemas.microsoft.com/office/powerpoint/2010/main" val="13882799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ard - Triple">
    <p:bg>
      <p:bgPr>
        <a:solidFill>
          <a:schemeClr val="accent1"/>
        </a:solidFill>
        <a:effectLst/>
      </p:bgPr>
    </p:bg>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2"/>
                </a:solidFill>
              </a:rPr>
              <a:t>© </a:t>
            </a:r>
            <a:fld id="{8B1409CF-B3CD-4A89-8F0D-FC7C2DF1680B}" type="datetimeyyyy">
              <a:rPr lang="en-US" sz="600" smtClean="0">
                <a:solidFill>
                  <a:schemeClr val="bg2"/>
                </a:solidFill>
              </a:rPr>
              <a:pPr algn="ctr"/>
              <a:t>2026</a:t>
            </a:fld>
            <a:r>
              <a:rPr lang="en-US" sz="600" dirty="0">
                <a:solidFill>
                  <a:schemeClr val="bg2"/>
                </a:solidFill>
              </a:rPr>
              <a:t> Fourth Enterprises LLC., Inc. All Rights Reserved.</a:t>
            </a:r>
          </a:p>
        </p:txBody>
      </p:sp>
      <p:sp>
        <p:nvSpPr>
          <p:cNvPr id="9" name="Rectangle: Rounded Corners 8">
            <a:extLst>
              <a:ext uri="{FF2B5EF4-FFF2-40B4-BE49-F238E27FC236}">
                <a16:creationId xmlns:a16="http://schemas.microsoft.com/office/drawing/2014/main" id="{4F69B991-2D93-76DB-8C2B-C9FEC5BC9607}"/>
              </a:ext>
            </a:extLst>
          </p:cNvPr>
          <p:cNvSpPr/>
          <p:nvPr userDrawn="1"/>
        </p:nvSpPr>
        <p:spPr>
          <a:xfrm>
            <a:off x="4410073" y="1620674"/>
            <a:ext cx="33845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06AF568-2AD9-F8A1-E481-465C8B8B3223}"/>
              </a:ext>
            </a:extLst>
          </p:cNvPr>
          <p:cNvSpPr>
            <a:spLocks noGrp="1"/>
          </p:cNvSpPr>
          <p:nvPr>
            <p:ph idx="1"/>
          </p:nvPr>
        </p:nvSpPr>
        <p:spPr>
          <a:xfrm>
            <a:off x="4658772" y="2701150"/>
            <a:ext cx="2874457"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15" name="Content Placeholder 2">
            <a:extLst>
              <a:ext uri="{FF2B5EF4-FFF2-40B4-BE49-F238E27FC236}">
                <a16:creationId xmlns:a16="http://schemas.microsoft.com/office/drawing/2014/main" id="{4DC0EBD5-232C-3F07-93D8-AC26995FFF5E}"/>
              </a:ext>
            </a:extLst>
          </p:cNvPr>
          <p:cNvSpPr>
            <a:spLocks noGrp="1"/>
          </p:cNvSpPr>
          <p:nvPr>
            <p:ph idx="10"/>
          </p:nvPr>
        </p:nvSpPr>
        <p:spPr>
          <a:xfrm>
            <a:off x="4658772" y="1843905"/>
            <a:ext cx="2874457"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7" name="Rectangle: Rounded Corners 16">
            <a:extLst>
              <a:ext uri="{FF2B5EF4-FFF2-40B4-BE49-F238E27FC236}">
                <a16:creationId xmlns:a16="http://schemas.microsoft.com/office/drawing/2014/main" id="{716C6BB8-942A-C215-6299-D5FC092F15C4}"/>
              </a:ext>
            </a:extLst>
          </p:cNvPr>
          <p:cNvSpPr/>
          <p:nvPr userDrawn="1"/>
        </p:nvSpPr>
        <p:spPr>
          <a:xfrm>
            <a:off x="571500" y="1620674"/>
            <a:ext cx="33845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10F66DB3-B76B-8321-F1EC-65823B42F048}"/>
              </a:ext>
            </a:extLst>
          </p:cNvPr>
          <p:cNvSpPr>
            <a:spLocks noGrp="1"/>
          </p:cNvSpPr>
          <p:nvPr>
            <p:ph idx="11"/>
          </p:nvPr>
        </p:nvSpPr>
        <p:spPr>
          <a:xfrm>
            <a:off x="820199" y="2701150"/>
            <a:ext cx="2874457"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19" name="Content Placeholder 2">
            <a:extLst>
              <a:ext uri="{FF2B5EF4-FFF2-40B4-BE49-F238E27FC236}">
                <a16:creationId xmlns:a16="http://schemas.microsoft.com/office/drawing/2014/main" id="{010B8F3F-1029-2157-883C-3F6E1FE365A5}"/>
              </a:ext>
            </a:extLst>
          </p:cNvPr>
          <p:cNvSpPr>
            <a:spLocks noGrp="1"/>
          </p:cNvSpPr>
          <p:nvPr>
            <p:ph idx="12"/>
          </p:nvPr>
        </p:nvSpPr>
        <p:spPr>
          <a:xfrm>
            <a:off x="820199" y="1843905"/>
            <a:ext cx="2874457"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0" name="Rectangle: Rounded Corners 19">
            <a:extLst>
              <a:ext uri="{FF2B5EF4-FFF2-40B4-BE49-F238E27FC236}">
                <a16:creationId xmlns:a16="http://schemas.microsoft.com/office/drawing/2014/main" id="{904FF0FE-C0D4-7323-B2E0-70809099A5EB}"/>
              </a:ext>
            </a:extLst>
          </p:cNvPr>
          <p:cNvSpPr/>
          <p:nvPr userDrawn="1"/>
        </p:nvSpPr>
        <p:spPr>
          <a:xfrm>
            <a:off x="8235949" y="1620674"/>
            <a:ext cx="3384551" cy="4665826"/>
          </a:xfrm>
          <a:prstGeom prst="roundRect">
            <a:avLst>
              <a:gd name="adj" fmla="val 34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9F5D7ABD-EA0E-FD01-024D-CEBB726C582B}"/>
              </a:ext>
            </a:extLst>
          </p:cNvPr>
          <p:cNvSpPr>
            <a:spLocks noGrp="1"/>
          </p:cNvSpPr>
          <p:nvPr>
            <p:ph idx="13"/>
          </p:nvPr>
        </p:nvSpPr>
        <p:spPr>
          <a:xfrm>
            <a:off x="8484648" y="2701150"/>
            <a:ext cx="2874457"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2" name="Content Placeholder 2">
            <a:extLst>
              <a:ext uri="{FF2B5EF4-FFF2-40B4-BE49-F238E27FC236}">
                <a16:creationId xmlns:a16="http://schemas.microsoft.com/office/drawing/2014/main" id="{94C19546-31B4-F9B8-3788-9BA1B6598621}"/>
              </a:ext>
            </a:extLst>
          </p:cNvPr>
          <p:cNvSpPr>
            <a:spLocks noGrp="1"/>
          </p:cNvSpPr>
          <p:nvPr>
            <p:ph idx="14"/>
          </p:nvPr>
        </p:nvSpPr>
        <p:spPr>
          <a:xfrm>
            <a:off x="8484648" y="1843905"/>
            <a:ext cx="2874457"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pic>
        <p:nvPicPr>
          <p:cNvPr id="23" name="Graphic 22">
            <a:extLst>
              <a:ext uri="{FF2B5EF4-FFF2-40B4-BE49-F238E27FC236}">
                <a16:creationId xmlns:a16="http://schemas.microsoft.com/office/drawing/2014/main" id="{29417194-A238-43F6-D097-9108FCCAB5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5291781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ard - Quadruple">
    <p:bg>
      <p:bgPr>
        <a:solidFill>
          <a:schemeClr val="accent1"/>
        </a:solidFill>
        <a:effectLst/>
      </p:bgPr>
    </p:bg>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2"/>
                </a:solidFill>
              </a:rPr>
              <a:t>© </a:t>
            </a:r>
            <a:fld id="{8B1409CF-B3CD-4A89-8F0D-FC7C2DF1680B}" type="datetimeyyyy">
              <a:rPr lang="en-US" sz="600" smtClean="0">
                <a:solidFill>
                  <a:schemeClr val="bg2"/>
                </a:solidFill>
              </a:rPr>
              <a:pPr algn="ctr"/>
              <a:t>2026</a:t>
            </a:fld>
            <a:r>
              <a:rPr lang="en-US" sz="600" dirty="0">
                <a:solidFill>
                  <a:schemeClr val="bg2"/>
                </a:solidFill>
              </a:rPr>
              <a:t> Fourth Enterprises LLC., Inc. All Rights Reserved.</a:t>
            </a:r>
          </a:p>
        </p:txBody>
      </p:sp>
      <p:grpSp>
        <p:nvGrpSpPr>
          <p:cNvPr id="3" name="Group 2">
            <a:extLst>
              <a:ext uri="{FF2B5EF4-FFF2-40B4-BE49-F238E27FC236}">
                <a16:creationId xmlns:a16="http://schemas.microsoft.com/office/drawing/2014/main" id="{07708F8B-4820-C56B-5313-F9C9471B4F06}"/>
              </a:ext>
            </a:extLst>
          </p:cNvPr>
          <p:cNvGrpSpPr/>
          <p:nvPr userDrawn="1"/>
        </p:nvGrpSpPr>
        <p:grpSpPr>
          <a:xfrm>
            <a:off x="571500" y="1620674"/>
            <a:ext cx="11049000" cy="4665826"/>
            <a:chOff x="571500" y="1620674"/>
            <a:chExt cx="14874876" cy="4665826"/>
          </a:xfrm>
          <a:solidFill>
            <a:schemeClr val="bg1"/>
          </a:solidFill>
        </p:grpSpPr>
        <p:sp>
          <p:nvSpPr>
            <p:cNvPr id="4" name="Rectangle: Rounded Corners 3">
              <a:extLst>
                <a:ext uri="{FF2B5EF4-FFF2-40B4-BE49-F238E27FC236}">
                  <a16:creationId xmlns:a16="http://schemas.microsoft.com/office/drawing/2014/main" id="{25171622-104A-F251-B741-FA8994256D56}"/>
                </a:ext>
              </a:extLst>
            </p:cNvPr>
            <p:cNvSpPr/>
            <p:nvPr userDrawn="1"/>
          </p:nvSpPr>
          <p:spPr>
            <a:xfrm>
              <a:off x="4410073"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42B6585-85F7-17F8-AC8A-658A363A5E77}"/>
                </a:ext>
              </a:extLst>
            </p:cNvPr>
            <p:cNvSpPr/>
            <p:nvPr userDrawn="1"/>
          </p:nvSpPr>
          <p:spPr>
            <a:xfrm>
              <a:off x="571500"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303773E-FD4E-DA4C-24FF-418AFE81E1E8}"/>
                </a:ext>
              </a:extLst>
            </p:cNvPr>
            <p:cNvSpPr/>
            <p:nvPr userDrawn="1"/>
          </p:nvSpPr>
          <p:spPr>
            <a:xfrm>
              <a:off x="8235949"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D7FA02C-CC9B-AB8D-F1A4-162291285533}"/>
                </a:ext>
              </a:extLst>
            </p:cNvPr>
            <p:cNvSpPr/>
            <p:nvPr userDrawn="1"/>
          </p:nvSpPr>
          <p:spPr>
            <a:xfrm>
              <a:off x="12061825"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Content Placeholder 2">
            <a:extLst>
              <a:ext uri="{FF2B5EF4-FFF2-40B4-BE49-F238E27FC236}">
                <a16:creationId xmlns:a16="http://schemas.microsoft.com/office/drawing/2014/main" id="{400F7DA8-337D-9D17-0ACF-7B368F345358}"/>
              </a:ext>
            </a:extLst>
          </p:cNvPr>
          <p:cNvSpPr>
            <a:spLocks noGrp="1"/>
          </p:cNvSpPr>
          <p:nvPr>
            <p:ph idx="11"/>
          </p:nvPr>
        </p:nvSpPr>
        <p:spPr>
          <a:xfrm>
            <a:off x="711882"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4" name="Content Placeholder 2">
            <a:extLst>
              <a:ext uri="{FF2B5EF4-FFF2-40B4-BE49-F238E27FC236}">
                <a16:creationId xmlns:a16="http://schemas.microsoft.com/office/drawing/2014/main" id="{11C145CD-F3F5-AD3C-51F5-7199FCC05129}"/>
              </a:ext>
            </a:extLst>
          </p:cNvPr>
          <p:cNvSpPr>
            <a:spLocks noGrp="1"/>
          </p:cNvSpPr>
          <p:nvPr>
            <p:ph idx="12"/>
          </p:nvPr>
        </p:nvSpPr>
        <p:spPr>
          <a:xfrm>
            <a:off x="711882"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5" name="Content Placeholder 2">
            <a:extLst>
              <a:ext uri="{FF2B5EF4-FFF2-40B4-BE49-F238E27FC236}">
                <a16:creationId xmlns:a16="http://schemas.microsoft.com/office/drawing/2014/main" id="{97C7400E-9CD0-7E19-5151-1D843D88CCE4}"/>
              </a:ext>
            </a:extLst>
          </p:cNvPr>
          <p:cNvSpPr>
            <a:spLocks noGrp="1"/>
          </p:cNvSpPr>
          <p:nvPr>
            <p:ph idx="13"/>
          </p:nvPr>
        </p:nvSpPr>
        <p:spPr>
          <a:xfrm>
            <a:off x="3564523"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6" name="Content Placeholder 2">
            <a:extLst>
              <a:ext uri="{FF2B5EF4-FFF2-40B4-BE49-F238E27FC236}">
                <a16:creationId xmlns:a16="http://schemas.microsoft.com/office/drawing/2014/main" id="{B956BC3A-B445-E81D-EADC-8CA26C4D3EE4}"/>
              </a:ext>
            </a:extLst>
          </p:cNvPr>
          <p:cNvSpPr>
            <a:spLocks noGrp="1"/>
          </p:cNvSpPr>
          <p:nvPr>
            <p:ph idx="14"/>
          </p:nvPr>
        </p:nvSpPr>
        <p:spPr>
          <a:xfrm>
            <a:off x="3564523"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7" name="Content Placeholder 2">
            <a:extLst>
              <a:ext uri="{FF2B5EF4-FFF2-40B4-BE49-F238E27FC236}">
                <a16:creationId xmlns:a16="http://schemas.microsoft.com/office/drawing/2014/main" id="{6D3B4DA1-8184-8A84-9B05-6C270139A42F}"/>
              </a:ext>
            </a:extLst>
          </p:cNvPr>
          <p:cNvSpPr>
            <a:spLocks noGrp="1"/>
          </p:cNvSpPr>
          <p:nvPr>
            <p:ph idx="15"/>
          </p:nvPr>
        </p:nvSpPr>
        <p:spPr>
          <a:xfrm>
            <a:off x="6399777"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8" name="Content Placeholder 2">
            <a:extLst>
              <a:ext uri="{FF2B5EF4-FFF2-40B4-BE49-F238E27FC236}">
                <a16:creationId xmlns:a16="http://schemas.microsoft.com/office/drawing/2014/main" id="{D5E35C45-E619-817B-965B-7E2A487A8A86}"/>
              </a:ext>
            </a:extLst>
          </p:cNvPr>
          <p:cNvSpPr>
            <a:spLocks noGrp="1"/>
          </p:cNvSpPr>
          <p:nvPr>
            <p:ph idx="16"/>
          </p:nvPr>
        </p:nvSpPr>
        <p:spPr>
          <a:xfrm>
            <a:off x="6399777"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9" name="Content Placeholder 2">
            <a:extLst>
              <a:ext uri="{FF2B5EF4-FFF2-40B4-BE49-F238E27FC236}">
                <a16:creationId xmlns:a16="http://schemas.microsoft.com/office/drawing/2014/main" id="{0D25A4A4-FF78-DB55-CDEC-4227D97541B8}"/>
              </a:ext>
            </a:extLst>
          </p:cNvPr>
          <p:cNvSpPr>
            <a:spLocks noGrp="1"/>
          </p:cNvSpPr>
          <p:nvPr>
            <p:ph idx="17"/>
          </p:nvPr>
        </p:nvSpPr>
        <p:spPr>
          <a:xfrm>
            <a:off x="9248808"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30" name="Content Placeholder 2">
            <a:extLst>
              <a:ext uri="{FF2B5EF4-FFF2-40B4-BE49-F238E27FC236}">
                <a16:creationId xmlns:a16="http://schemas.microsoft.com/office/drawing/2014/main" id="{764EF8FB-8E10-4505-E452-B11784066A2E}"/>
              </a:ext>
            </a:extLst>
          </p:cNvPr>
          <p:cNvSpPr>
            <a:spLocks noGrp="1"/>
          </p:cNvSpPr>
          <p:nvPr>
            <p:ph idx="18"/>
          </p:nvPr>
        </p:nvSpPr>
        <p:spPr>
          <a:xfrm>
            <a:off x="9248808"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pic>
        <p:nvPicPr>
          <p:cNvPr id="31" name="Graphic 30">
            <a:extLst>
              <a:ext uri="{FF2B5EF4-FFF2-40B4-BE49-F238E27FC236}">
                <a16:creationId xmlns:a16="http://schemas.microsoft.com/office/drawing/2014/main" id="{4B0533C2-032A-1B82-9262-4BC58554C8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546128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General - Quadruple">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2462908"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327443" y="1612572"/>
            <a:ext cx="2433563" cy="467392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3440825" y="1612572"/>
            <a:ext cx="2460688" cy="4673928"/>
          </a:xfrm>
          <a:prstGeom prst="rect">
            <a:avLst/>
          </a:prstGeom>
        </p:spPr>
        <p:txBody>
          <a:bodyPr lIns="0">
            <a:noAutofit/>
          </a:bodyPr>
          <a:lstStyle>
            <a:lvl1pPr>
              <a:defRPr sz="1800"/>
            </a:lvl1pPr>
          </a:lstStyle>
          <a:p>
            <a:pPr lvl="0"/>
            <a:r>
              <a:rPr lang="en-US" dirty="0"/>
              <a:t>Click to edit Master text style</a:t>
            </a:r>
          </a:p>
        </p:txBody>
      </p:sp>
      <p:sp>
        <p:nvSpPr>
          <p:cNvPr id="2" name="Content Placeholder 2">
            <a:extLst>
              <a:ext uri="{FF2B5EF4-FFF2-40B4-BE49-F238E27FC236}">
                <a16:creationId xmlns:a16="http://schemas.microsoft.com/office/drawing/2014/main" id="{BA34290D-D9AB-37C9-E431-03F99DD51BCD}"/>
              </a:ext>
            </a:extLst>
          </p:cNvPr>
          <p:cNvSpPr>
            <a:spLocks noGrp="1"/>
          </p:cNvSpPr>
          <p:nvPr>
            <p:ph idx="12"/>
          </p:nvPr>
        </p:nvSpPr>
        <p:spPr>
          <a:xfrm>
            <a:off x="9184715" y="1612572"/>
            <a:ext cx="2435785" cy="467392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1AAFC7C0-A6E5-ADD2-245E-A7E3767643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6" name="Rectangle: Top Corners Rounded 5">
            <a:extLst>
              <a:ext uri="{FF2B5EF4-FFF2-40B4-BE49-F238E27FC236}">
                <a16:creationId xmlns:a16="http://schemas.microsoft.com/office/drawing/2014/main" id="{9F328495-0FD8-A91D-5D7A-BD1821CE7C13}"/>
              </a:ext>
            </a:extLst>
          </p:cNvPr>
          <p:cNvSpPr/>
          <p:nvPr userDrawn="1"/>
        </p:nvSpPr>
        <p:spPr>
          <a:xfrm rot="5400000">
            <a:off x="4488046" y="-4100563"/>
            <a:ext cx="815609" cy="9791701"/>
          </a:xfrm>
          <a:prstGeom prst="round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81FE8B8-36DB-9891-C1CC-433CB246B61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1500" y="577005"/>
            <a:ext cx="438912" cy="436563"/>
          </a:xfrm>
          <a:prstGeom prst="rect">
            <a:avLst/>
          </a:prstGeom>
        </p:spPr>
      </p:pic>
      <p:sp>
        <p:nvSpPr>
          <p:cNvPr id="9" name="Footer Placeholder 4">
            <a:extLst>
              <a:ext uri="{FF2B5EF4-FFF2-40B4-BE49-F238E27FC236}">
                <a16:creationId xmlns:a16="http://schemas.microsoft.com/office/drawing/2014/main" id="{04D70E77-5A4B-CCBA-203D-7A951747FBD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4" name="Title Placeholder 9">
            <a:extLst>
              <a:ext uri="{FF2B5EF4-FFF2-40B4-BE49-F238E27FC236}">
                <a16:creationId xmlns:a16="http://schemas.microsoft.com/office/drawing/2014/main" id="{D167B163-B5E4-103B-9235-B004A44F22D9}"/>
              </a:ext>
            </a:extLst>
          </p:cNvPr>
          <p:cNvSpPr>
            <a:spLocks noGrp="1"/>
          </p:cNvSpPr>
          <p:nvPr>
            <p:ph type="title"/>
          </p:nvPr>
        </p:nvSpPr>
        <p:spPr>
          <a:xfrm>
            <a:off x="1116664" y="387483"/>
            <a:ext cx="8675037" cy="815608"/>
          </a:xfrm>
          <a:prstGeom prst="rect">
            <a:avLst/>
          </a:prstGeom>
          <a:noFill/>
        </p:spPr>
        <p:txBody>
          <a:bodyPr vert="horz" wrap="none" lIns="0" tIns="182880" rIns="365760" bIns="137160" rtlCol="0" anchor="t">
            <a:noAutofit/>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386073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rd - Quintuple">
    <p:bg>
      <p:bgPr>
        <a:solidFill>
          <a:schemeClr val="accent1"/>
        </a:solidFill>
        <a:effectLst/>
      </p:bgPr>
    </p:bg>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userDrawn="1">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2"/>
                </a:solidFill>
              </a:rPr>
              <a:t>© </a:t>
            </a:r>
            <a:fld id="{8B1409CF-B3CD-4A89-8F0D-FC7C2DF1680B}" type="datetimeyyyy">
              <a:rPr lang="en-US" sz="600" smtClean="0">
                <a:solidFill>
                  <a:schemeClr val="bg2"/>
                </a:solidFill>
              </a:rPr>
              <a:pPr algn="ctr"/>
              <a:t>2026</a:t>
            </a:fld>
            <a:r>
              <a:rPr lang="en-US" sz="600" dirty="0">
                <a:solidFill>
                  <a:schemeClr val="bg2"/>
                </a:solidFill>
              </a:rPr>
              <a:t> Fourth Enterprises LLC., Inc. All Rights Reserved.</a:t>
            </a:r>
          </a:p>
        </p:txBody>
      </p:sp>
      <p:grpSp>
        <p:nvGrpSpPr>
          <p:cNvPr id="11" name="Group 10">
            <a:extLst>
              <a:ext uri="{FF2B5EF4-FFF2-40B4-BE49-F238E27FC236}">
                <a16:creationId xmlns:a16="http://schemas.microsoft.com/office/drawing/2014/main" id="{D8B32D30-644A-6469-9D37-D42C33E05430}"/>
              </a:ext>
            </a:extLst>
          </p:cNvPr>
          <p:cNvGrpSpPr/>
          <p:nvPr userDrawn="1"/>
        </p:nvGrpSpPr>
        <p:grpSpPr>
          <a:xfrm>
            <a:off x="571500" y="1620674"/>
            <a:ext cx="11049000" cy="4665826"/>
            <a:chOff x="571500" y="1620674"/>
            <a:chExt cx="13890846" cy="4665826"/>
          </a:xfrm>
          <a:solidFill>
            <a:schemeClr val="bg1"/>
          </a:solidFill>
        </p:grpSpPr>
        <p:sp>
          <p:nvSpPr>
            <p:cNvPr id="17" name="Rectangle: Rounded Corners 16">
              <a:extLst>
                <a:ext uri="{FF2B5EF4-FFF2-40B4-BE49-F238E27FC236}">
                  <a16:creationId xmlns:a16="http://schemas.microsoft.com/office/drawing/2014/main" id="{3E6EC9ED-AE21-49D6-8CEE-99930D287891}"/>
                </a:ext>
              </a:extLst>
            </p:cNvPr>
            <p:cNvSpPr/>
            <p:nvPr userDrawn="1"/>
          </p:nvSpPr>
          <p:spPr>
            <a:xfrm>
              <a:off x="3422777"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AACCA0D-48F3-B982-ACA4-85DE75123D0D}"/>
                </a:ext>
              </a:extLst>
            </p:cNvPr>
            <p:cNvSpPr/>
            <p:nvPr userDrawn="1"/>
          </p:nvSpPr>
          <p:spPr>
            <a:xfrm>
              <a:off x="571500"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93C682D-DFFB-2A0B-2383-39F12AEDFBC7}"/>
                </a:ext>
              </a:extLst>
            </p:cNvPr>
            <p:cNvSpPr/>
            <p:nvPr userDrawn="1"/>
          </p:nvSpPr>
          <p:spPr>
            <a:xfrm>
              <a:off x="6264623"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AE79B5C-5E71-BD6F-26BB-1768F1E59B53}"/>
                </a:ext>
              </a:extLst>
            </p:cNvPr>
            <p:cNvSpPr/>
            <p:nvPr userDrawn="1"/>
          </p:nvSpPr>
          <p:spPr>
            <a:xfrm>
              <a:off x="9106469"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18703484-1851-D7D7-12E4-C8E817C64CB6}"/>
                </a:ext>
              </a:extLst>
            </p:cNvPr>
            <p:cNvSpPr/>
            <p:nvPr userDrawn="1"/>
          </p:nvSpPr>
          <p:spPr>
            <a:xfrm>
              <a:off x="11948315"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Content Placeholder 2">
            <a:extLst>
              <a:ext uri="{FF2B5EF4-FFF2-40B4-BE49-F238E27FC236}">
                <a16:creationId xmlns:a16="http://schemas.microsoft.com/office/drawing/2014/main" id="{19C2422D-A7B9-6A90-57AA-D1A49349EFD1}"/>
              </a:ext>
            </a:extLst>
          </p:cNvPr>
          <p:cNvSpPr>
            <a:spLocks noGrp="1"/>
          </p:cNvSpPr>
          <p:nvPr>
            <p:ph idx="11"/>
          </p:nvPr>
        </p:nvSpPr>
        <p:spPr>
          <a:xfrm>
            <a:off x="695436"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28" name="Content Placeholder 2">
            <a:extLst>
              <a:ext uri="{FF2B5EF4-FFF2-40B4-BE49-F238E27FC236}">
                <a16:creationId xmlns:a16="http://schemas.microsoft.com/office/drawing/2014/main" id="{196C369C-8498-4B53-F4C7-25C7BE6C9E97}"/>
              </a:ext>
            </a:extLst>
          </p:cNvPr>
          <p:cNvSpPr>
            <a:spLocks noGrp="1"/>
          </p:cNvSpPr>
          <p:nvPr>
            <p:ph idx="12"/>
          </p:nvPr>
        </p:nvSpPr>
        <p:spPr>
          <a:xfrm>
            <a:off x="695436"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9" name="Content Placeholder 2">
            <a:extLst>
              <a:ext uri="{FF2B5EF4-FFF2-40B4-BE49-F238E27FC236}">
                <a16:creationId xmlns:a16="http://schemas.microsoft.com/office/drawing/2014/main" id="{0695AF82-EEB5-AB9A-B408-2820FD191B30}"/>
              </a:ext>
            </a:extLst>
          </p:cNvPr>
          <p:cNvSpPr>
            <a:spLocks noGrp="1"/>
          </p:cNvSpPr>
          <p:nvPr>
            <p:ph idx="13"/>
          </p:nvPr>
        </p:nvSpPr>
        <p:spPr>
          <a:xfrm>
            <a:off x="2965071"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30" name="Content Placeholder 2">
            <a:extLst>
              <a:ext uri="{FF2B5EF4-FFF2-40B4-BE49-F238E27FC236}">
                <a16:creationId xmlns:a16="http://schemas.microsoft.com/office/drawing/2014/main" id="{CA4CE26C-7927-5FA3-2FDA-07D37160C0F1}"/>
              </a:ext>
            </a:extLst>
          </p:cNvPr>
          <p:cNvSpPr>
            <a:spLocks noGrp="1"/>
          </p:cNvSpPr>
          <p:nvPr>
            <p:ph idx="14"/>
          </p:nvPr>
        </p:nvSpPr>
        <p:spPr>
          <a:xfrm>
            <a:off x="2965071"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31" name="Content Placeholder 2">
            <a:extLst>
              <a:ext uri="{FF2B5EF4-FFF2-40B4-BE49-F238E27FC236}">
                <a16:creationId xmlns:a16="http://schemas.microsoft.com/office/drawing/2014/main" id="{9E72DA77-8A1B-9F0A-17DC-6112E5E5FFA6}"/>
              </a:ext>
            </a:extLst>
          </p:cNvPr>
          <p:cNvSpPr>
            <a:spLocks noGrp="1"/>
          </p:cNvSpPr>
          <p:nvPr>
            <p:ph idx="15"/>
          </p:nvPr>
        </p:nvSpPr>
        <p:spPr>
          <a:xfrm>
            <a:off x="5216335"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32" name="Content Placeholder 2">
            <a:extLst>
              <a:ext uri="{FF2B5EF4-FFF2-40B4-BE49-F238E27FC236}">
                <a16:creationId xmlns:a16="http://schemas.microsoft.com/office/drawing/2014/main" id="{C16E5638-6E0B-6CDE-D87D-A4E38A62034B}"/>
              </a:ext>
            </a:extLst>
          </p:cNvPr>
          <p:cNvSpPr>
            <a:spLocks noGrp="1"/>
          </p:cNvSpPr>
          <p:nvPr>
            <p:ph idx="16"/>
          </p:nvPr>
        </p:nvSpPr>
        <p:spPr>
          <a:xfrm>
            <a:off x="5216335"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33" name="Content Placeholder 2">
            <a:extLst>
              <a:ext uri="{FF2B5EF4-FFF2-40B4-BE49-F238E27FC236}">
                <a16:creationId xmlns:a16="http://schemas.microsoft.com/office/drawing/2014/main" id="{99B3F5C3-C58E-6579-6051-963279FF03A6}"/>
              </a:ext>
            </a:extLst>
          </p:cNvPr>
          <p:cNvSpPr>
            <a:spLocks noGrp="1"/>
          </p:cNvSpPr>
          <p:nvPr>
            <p:ph idx="17"/>
          </p:nvPr>
        </p:nvSpPr>
        <p:spPr>
          <a:xfrm>
            <a:off x="7467599"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34" name="Content Placeholder 2">
            <a:extLst>
              <a:ext uri="{FF2B5EF4-FFF2-40B4-BE49-F238E27FC236}">
                <a16:creationId xmlns:a16="http://schemas.microsoft.com/office/drawing/2014/main" id="{74AD3711-A898-E06E-B206-F748706277D2}"/>
              </a:ext>
            </a:extLst>
          </p:cNvPr>
          <p:cNvSpPr>
            <a:spLocks noGrp="1"/>
          </p:cNvSpPr>
          <p:nvPr>
            <p:ph idx="18"/>
          </p:nvPr>
        </p:nvSpPr>
        <p:spPr>
          <a:xfrm>
            <a:off x="7467599"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35" name="Content Placeholder 2">
            <a:extLst>
              <a:ext uri="{FF2B5EF4-FFF2-40B4-BE49-F238E27FC236}">
                <a16:creationId xmlns:a16="http://schemas.microsoft.com/office/drawing/2014/main" id="{5E0F3EC6-AAEC-6EDD-4350-11EC7E55F273}"/>
              </a:ext>
            </a:extLst>
          </p:cNvPr>
          <p:cNvSpPr>
            <a:spLocks noGrp="1"/>
          </p:cNvSpPr>
          <p:nvPr>
            <p:ph idx="19"/>
          </p:nvPr>
        </p:nvSpPr>
        <p:spPr>
          <a:xfrm>
            <a:off x="9737234"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36" name="Content Placeholder 2">
            <a:extLst>
              <a:ext uri="{FF2B5EF4-FFF2-40B4-BE49-F238E27FC236}">
                <a16:creationId xmlns:a16="http://schemas.microsoft.com/office/drawing/2014/main" id="{06CB87C9-FE34-D269-8C5E-5E6B5D78BA2D}"/>
              </a:ext>
            </a:extLst>
          </p:cNvPr>
          <p:cNvSpPr>
            <a:spLocks noGrp="1"/>
          </p:cNvSpPr>
          <p:nvPr>
            <p:ph idx="20"/>
          </p:nvPr>
        </p:nvSpPr>
        <p:spPr>
          <a:xfrm>
            <a:off x="9737234"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pic>
        <p:nvPicPr>
          <p:cNvPr id="37" name="Graphic 36">
            <a:extLst>
              <a:ext uri="{FF2B5EF4-FFF2-40B4-BE49-F238E27FC236}">
                <a16:creationId xmlns:a16="http://schemas.microsoft.com/office/drawing/2014/main" id="{319DC3F5-3AF5-AE73-0659-8789D71F30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2649567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ound - Sing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3" name="Oval 2">
            <a:extLst>
              <a:ext uri="{FF2B5EF4-FFF2-40B4-BE49-F238E27FC236}">
                <a16:creationId xmlns:a16="http://schemas.microsoft.com/office/drawing/2014/main" id="{F82E141C-06D3-9E3A-593E-E45E841CB6CD}"/>
              </a:ext>
            </a:extLst>
          </p:cNvPr>
          <p:cNvSpPr/>
          <p:nvPr userDrawn="1"/>
        </p:nvSpPr>
        <p:spPr>
          <a:xfrm>
            <a:off x="1534229" y="1475497"/>
            <a:ext cx="4386477" cy="4386477"/>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ontent Placeholder 2">
            <a:extLst>
              <a:ext uri="{FF2B5EF4-FFF2-40B4-BE49-F238E27FC236}">
                <a16:creationId xmlns:a16="http://schemas.microsoft.com/office/drawing/2014/main" id="{7C840962-24A1-4AB3-0B76-813E42EB0D69}"/>
              </a:ext>
            </a:extLst>
          </p:cNvPr>
          <p:cNvSpPr>
            <a:spLocks noGrp="1"/>
          </p:cNvSpPr>
          <p:nvPr userDrawn="1">
            <p:ph idx="10"/>
          </p:nvPr>
        </p:nvSpPr>
        <p:spPr>
          <a:xfrm>
            <a:off x="6519448" y="1475497"/>
            <a:ext cx="3695699" cy="4386478"/>
          </a:xfrm>
          <a:prstGeom prst="rect">
            <a:avLst/>
          </a:prstGeom>
        </p:spPr>
        <p:txBody>
          <a:bodyPr lIns="0" anchor="ctr" anchorCtr="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22" name="Picture Placeholder 21">
            <a:extLst>
              <a:ext uri="{FF2B5EF4-FFF2-40B4-BE49-F238E27FC236}">
                <a16:creationId xmlns:a16="http://schemas.microsoft.com/office/drawing/2014/main" id="{B2F2F39E-952B-CA63-C7C0-A734D7055D20}"/>
              </a:ext>
            </a:extLst>
          </p:cNvPr>
          <p:cNvSpPr>
            <a:spLocks noGrp="1"/>
          </p:cNvSpPr>
          <p:nvPr userDrawn="1">
            <p:ph type="pic" sz="quarter" idx="12"/>
          </p:nvPr>
        </p:nvSpPr>
        <p:spPr>
          <a:xfrm>
            <a:off x="1796401" y="1742883"/>
            <a:ext cx="3863054" cy="3863056"/>
          </a:xfrm>
          <a:prstGeom prst="ellipse">
            <a:avLst/>
          </a:prstGeom>
        </p:spPr>
        <p:txBody>
          <a:bodyPr>
            <a:normAutofit/>
          </a:bodyPr>
          <a:lstStyle>
            <a:lvl1pPr marL="0" indent="0">
              <a:buNone/>
              <a:defRPr sz="800">
                <a:solidFill>
                  <a:schemeClr val="bg1"/>
                </a:solidFill>
              </a:defRPr>
            </a:lvl1pPr>
          </a:lstStyle>
          <a:p>
            <a:endParaRPr lang="en-US"/>
          </a:p>
        </p:txBody>
      </p:sp>
      <p:sp>
        <p:nvSpPr>
          <p:cNvPr id="5" name="Footer Placeholder 4">
            <a:extLst>
              <a:ext uri="{FF2B5EF4-FFF2-40B4-BE49-F238E27FC236}">
                <a16:creationId xmlns:a16="http://schemas.microsoft.com/office/drawing/2014/main" id="{E7C40969-1378-3038-8DFE-23F9094F3BBE}"/>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FC1ABE35-BC27-5E6A-974E-4F7696F24F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3684032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ound - Double">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2971797" y="4593227"/>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2" name="Oval 1">
            <a:extLst>
              <a:ext uri="{FF2B5EF4-FFF2-40B4-BE49-F238E27FC236}">
                <a16:creationId xmlns:a16="http://schemas.microsoft.com/office/drawing/2014/main" id="{715B44C8-C0F7-5622-2DC6-CE9DC74A3EA4}"/>
              </a:ext>
            </a:extLst>
          </p:cNvPr>
          <p:cNvSpPr/>
          <p:nvPr userDrawn="1"/>
        </p:nvSpPr>
        <p:spPr>
          <a:xfrm>
            <a:off x="6662070" y="1498065"/>
            <a:ext cx="2525461" cy="2525461"/>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F82E141C-06D3-9E3A-593E-E45E841CB6CD}"/>
              </a:ext>
            </a:extLst>
          </p:cNvPr>
          <p:cNvSpPr/>
          <p:nvPr userDrawn="1"/>
        </p:nvSpPr>
        <p:spPr>
          <a:xfrm>
            <a:off x="2971797" y="1498065"/>
            <a:ext cx="2525461" cy="2525461"/>
          </a:xfrm>
          <a:prstGeom prst="ellipse">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ontent Placeholder 2">
            <a:extLst>
              <a:ext uri="{FF2B5EF4-FFF2-40B4-BE49-F238E27FC236}">
                <a16:creationId xmlns:a16="http://schemas.microsoft.com/office/drawing/2014/main" id="{7C840962-24A1-4AB3-0B76-813E42EB0D69}"/>
              </a:ext>
            </a:extLst>
          </p:cNvPr>
          <p:cNvSpPr>
            <a:spLocks noGrp="1"/>
          </p:cNvSpPr>
          <p:nvPr userDrawn="1">
            <p:ph idx="10"/>
          </p:nvPr>
        </p:nvSpPr>
        <p:spPr>
          <a:xfrm>
            <a:off x="6662069" y="4593227"/>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2" name="Picture Placeholder 21">
            <a:extLst>
              <a:ext uri="{FF2B5EF4-FFF2-40B4-BE49-F238E27FC236}">
                <a16:creationId xmlns:a16="http://schemas.microsoft.com/office/drawing/2014/main" id="{B2F2F39E-952B-CA63-C7C0-A734D7055D20}"/>
              </a:ext>
            </a:extLst>
          </p:cNvPr>
          <p:cNvSpPr>
            <a:spLocks noGrp="1"/>
          </p:cNvSpPr>
          <p:nvPr userDrawn="1">
            <p:ph type="pic" sz="quarter" idx="12"/>
          </p:nvPr>
        </p:nvSpPr>
        <p:spPr>
          <a:xfrm>
            <a:off x="3188949"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23" name="Picture Placeholder 21">
            <a:extLst>
              <a:ext uri="{FF2B5EF4-FFF2-40B4-BE49-F238E27FC236}">
                <a16:creationId xmlns:a16="http://schemas.microsoft.com/office/drawing/2014/main" id="{FFFBCDC5-10B9-E057-F2B6-54018E1F8700}"/>
              </a:ext>
            </a:extLst>
          </p:cNvPr>
          <p:cNvSpPr>
            <a:spLocks noGrp="1"/>
          </p:cNvSpPr>
          <p:nvPr userDrawn="1">
            <p:ph type="pic" sz="quarter" idx="13"/>
          </p:nvPr>
        </p:nvSpPr>
        <p:spPr>
          <a:xfrm>
            <a:off x="6879222"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4" name="Footer Placeholder 4">
            <a:extLst>
              <a:ext uri="{FF2B5EF4-FFF2-40B4-BE49-F238E27FC236}">
                <a16:creationId xmlns:a16="http://schemas.microsoft.com/office/drawing/2014/main" id="{618F7490-4996-2D29-C40F-243F2FB6DCCC}"/>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6" name="Graphic 5">
            <a:extLst>
              <a:ext uri="{FF2B5EF4-FFF2-40B4-BE49-F238E27FC236}">
                <a16:creationId xmlns:a16="http://schemas.microsoft.com/office/drawing/2014/main" id="{64A05D45-E2D8-8C71-D16E-2C223BCA36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7111684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Round - Triple">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1142997" y="4593227"/>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grpSp>
        <p:nvGrpSpPr>
          <p:cNvPr id="7" name="Group 6">
            <a:extLst>
              <a:ext uri="{FF2B5EF4-FFF2-40B4-BE49-F238E27FC236}">
                <a16:creationId xmlns:a16="http://schemas.microsoft.com/office/drawing/2014/main" id="{BAC5A615-49FD-1EA7-1BCA-7C9C7BBB797B}"/>
              </a:ext>
            </a:extLst>
          </p:cNvPr>
          <p:cNvGrpSpPr/>
          <p:nvPr userDrawn="1"/>
        </p:nvGrpSpPr>
        <p:grpSpPr>
          <a:xfrm>
            <a:off x="1142997" y="1498065"/>
            <a:ext cx="9906006" cy="2525461"/>
            <a:chOff x="1142997" y="1938132"/>
            <a:chExt cx="9720456" cy="2478156"/>
          </a:xfrm>
          <a:solidFill>
            <a:schemeClr val="bg2"/>
          </a:solidFill>
          <a:effectLst>
            <a:outerShdw blurRad="50800" dist="38100" dir="5400000" algn="t" rotWithShape="0">
              <a:prstClr val="black">
                <a:alpha val="40000"/>
              </a:prstClr>
            </a:outerShdw>
          </a:effectLst>
        </p:grpSpPr>
        <p:sp>
          <p:nvSpPr>
            <p:cNvPr id="2" name="Oval 1">
              <a:extLst>
                <a:ext uri="{FF2B5EF4-FFF2-40B4-BE49-F238E27FC236}">
                  <a16:creationId xmlns:a16="http://schemas.microsoft.com/office/drawing/2014/main" id="{715B44C8-C0F7-5622-2DC6-CE9DC74A3EA4}"/>
                </a:ext>
              </a:extLst>
            </p:cNvPr>
            <p:cNvSpPr/>
            <p:nvPr userDrawn="1"/>
          </p:nvSpPr>
          <p:spPr>
            <a:xfrm>
              <a:off x="4764147" y="1938132"/>
              <a:ext cx="2478156" cy="247815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F82E141C-06D3-9E3A-593E-E45E841CB6CD}"/>
                </a:ext>
              </a:extLst>
            </p:cNvPr>
            <p:cNvSpPr/>
            <p:nvPr userDrawn="1"/>
          </p:nvSpPr>
          <p:spPr>
            <a:xfrm>
              <a:off x="1142997" y="1938132"/>
              <a:ext cx="2478156" cy="2478156"/>
            </a:xfrm>
            <a:prstGeom prst="ellipse">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F61527A9-214B-7814-9F20-2001308F8392}"/>
                </a:ext>
              </a:extLst>
            </p:cNvPr>
            <p:cNvSpPr/>
            <p:nvPr userDrawn="1"/>
          </p:nvSpPr>
          <p:spPr>
            <a:xfrm>
              <a:off x="8385297" y="1938132"/>
              <a:ext cx="2478156" cy="2478156"/>
            </a:xfrm>
            <a:prstGeom prst="ellipse">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Content Placeholder 2">
            <a:extLst>
              <a:ext uri="{FF2B5EF4-FFF2-40B4-BE49-F238E27FC236}">
                <a16:creationId xmlns:a16="http://schemas.microsoft.com/office/drawing/2014/main" id="{7C840962-24A1-4AB3-0B76-813E42EB0D69}"/>
              </a:ext>
            </a:extLst>
          </p:cNvPr>
          <p:cNvSpPr>
            <a:spLocks noGrp="1"/>
          </p:cNvSpPr>
          <p:nvPr>
            <p:ph idx="10"/>
          </p:nvPr>
        </p:nvSpPr>
        <p:spPr>
          <a:xfrm>
            <a:off x="4833269" y="4593227"/>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36F4A0F4-30DD-A1A4-6104-8DEE7A03C4F5}"/>
              </a:ext>
            </a:extLst>
          </p:cNvPr>
          <p:cNvSpPr>
            <a:spLocks noGrp="1"/>
          </p:cNvSpPr>
          <p:nvPr>
            <p:ph idx="11"/>
          </p:nvPr>
        </p:nvSpPr>
        <p:spPr>
          <a:xfrm>
            <a:off x="8523541" y="4589632"/>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2" name="Picture Placeholder 21">
            <a:extLst>
              <a:ext uri="{FF2B5EF4-FFF2-40B4-BE49-F238E27FC236}">
                <a16:creationId xmlns:a16="http://schemas.microsoft.com/office/drawing/2014/main" id="{B2F2F39E-952B-CA63-C7C0-A734D7055D20}"/>
              </a:ext>
            </a:extLst>
          </p:cNvPr>
          <p:cNvSpPr>
            <a:spLocks noGrp="1"/>
          </p:cNvSpPr>
          <p:nvPr>
            <p:ph type="pic" sz="quarter" idx="12"/>
          </p:nvPr>
        </p:nvSpPr>
        <p:spPr>
          <a:xfrm>
            <a:off x="1360149"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23" name="Picture Placeholder 21">
            <a:extLst>
              <a:ext uri="{FF2B5EF4-FFF2-40B4-BE49-F238E27FC236}">
                <a16:creationId xmlns:a16="http://schemas.microsoft.com/office/drawing/2014/main" id="{FFFBCDC5-10B9-E057-F2B6-54018E1F8700}"/>
              </a:ext>
            </a:extLst>
          </p:cNvPr>
          <p:cNvSpPr>
            <a:spLocks noGrp="1"/>
          </p:cNvSpPr>
          <p:nvPr>
            <p:ph type="pic" sz="quarter" idx="13"/>
          </p:nvPr>
        </p:nvSpPr>
        <p:spPr>
          <a:xfrm>
            <a:off x="5050422"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24" name="Picture Placeholder 21">
            <a:extLst>
              <a:ext uri="{FF2B5EF4-FFF2-40B4-BE49-F238E27FC236}">
                <a16:creationId xmlns:a16="http://schemas.microsoft.com/office/drawing/2014/main" id="{0779209A-A260-EB18-816C-4B208792E6E0}"/>
              </a:ext>
            </a:extLst>
          </p:cNvPr>
          <p:cNvSpPr>
            <a:spLocks noGrp="1"/>
          </p:cNvSpPr>
          <p:nvPr>
            <p:ph type="pic" sz="quarter" idx="14"/>
          </p:nvPr>
        </p:nvSpPr>
        <p:spPr>
          <a:xfrm>
            <a:off x="8746122"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6" name="Footer Placeholder 4">
            <a:extLst>
              <a:ext uri="{FF2B5EF4-FFF2-40B4-BE49-F238E27FC236}">
                <a16:creationId xmlns:a16="http://schemas.microsoft.com/office/drawing/2014/main" id="{1EE1160C-041C-9E3A-D46B-C5D8FC3E3FE6}"/>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8" name="Graphic 7">
            <a:extLst>
              <a:ext uri="{FF2B5EF4-FFF2-40B4-BE49-F238E27FC236}">
                <a16:creationId xmlns:a16="http://schemas.microsoft.com/office/drawing/2014/main" id="{7E5F5139-5C51-DDB4-C60F-2C715F2252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40048233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ound - Quarduple">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571499" y="4589632"/>
            <a:ext cx="2361459"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3" name="Oval 12">
            <a:extLst>
              <a:ext uri="{FF2B5EF4-FFF2-40B4-BE49-F238E27FC236}">
                <a16:creationId xmlns:a16="http://schemas.microsoft.com/office/drawing/2014/main" id="{F6794FA3-0B1E-2650-0AF3-2B0B54B16255}"/>
              </a:ext>
            </a:extLst>
          </p:cNvPr>
          <p:cNvSpPr/>
          <p:nvPr userDrawn="1"/>
        </p:nvSpPr>
        <p:spPr>
          <a:xfrm>
            <a:off x="3467346" y="1574117"/>
            <a:ext cx="2361461" cy="2361461"/>
          </a:xfrm>
          <a:prstGeom prst="ellipse">
            <a:avLst/>
          </a:prstGeom>
          <a:solidFill>
            <a:schemeClr val="bg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5C0CBD9-E295-EC5D-0554-E458B63FBD6C}"/>
              </a:ext>
            </a:extLst>
          </p:cNvPr>
          <p:cNvSpPr/>
          <p:nvPr userDrawn="1"/>
        </p:nvSpPr>
        <p:spPr>
          <a:xfrm>
            <a:off x="571500" y="1574117"/>
            <a:ext cx="2361461" cy="2361461"/>
          </a:xfrm>
          <a:prstGeom prst="ellipse">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7D15928-90F5-43E5-FBFA-A93E4DF5EB8F}"/>
              </a:ext>
            </a:extLst>
          </p:cNvPr>
          <p:cNvSpPr/>
          <p:nvPr userDrawn="1"/>
        </p:nvSpPr>
        <p:spPr>
          <a:xfrm>
            <a:off x="6363192" y="1610533"/>
            <a:ext cx="2361461" cy="2361461"/>
          </a:xfrm>
          <a:prstGeom prst="ellipse">
            <a:avLst/>
          </a:prstGeom>
          <a:solidFill>
            <a:schemeClr val="bg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54914871-E200-6854-A424-3AAF34302396}"/>
              </a:ext>
            </a:extLst>
          </p:cNvPr>
          <p:cNvSpPr/>
          <p:nvPr userDrawn="1"/>
        </p:nvSpPr>
        <p:spPr>
          <a:xfrm>
            <a:off x="9259039" y="1674777"/>
            <a:ext cx="2361461" cy="2361461"/>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21">
            <a:extLst>
              <a:ext uri="{FF2B5EF4-FFF2-40B4-BE49-F238E27FC236}">
                <a16:creationId xmlns:a16="http://schemas.microsoft.com/office/drawing/2014/main" id="{72F8DD97-4F67-524B-2C65-70623F4AA55F}"/>
              </a:ext>
            </a:extLst>
          </p:cNvPr>
          <p:cNvSpPr>
            <a:spLocks noGrp="1"/>
          </p:cNvSpPr>
          <p:nvPr userDrawn="1">
            <p:ph type="pic" sz="quarter" idx="13"/>
          </p:nvPr>
        </p:nvSpPr>
        <p:spPr>
          <a:xfrm>
            <a:off x="3602498" y="1709269"/>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6" name="Picture Placeholder 21">
            <a:extLst>
              <a:ext uri="{FF2B5EF4-FFF2-40B4-BE49-F238E27FC236}">
                <a16:creationId xmlns:a16="http://schemas.microsoft.com/office/drawing/2014/main" id="{FD94C2B0-89E4-FB8D-3915-8D40C23910B4}"/>
              </a:ext>
            </a:extLst>
          </p:cNvPr>
          <p:cNvSpPr>
            <a:spLocks noGrp="1"/>
          </p:cNvSpPr>
          <p:nvPr userDrawn="1">
            <p:ph type="pic" sz="quarter" idx="14"/>
          </p:nvPr>
        </p:nvSpPr>
        <p:spPr>
          <a:xfrm>
            <a:off x="706652" y="1709269"/>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8" name="Picture Placeholder 21">
            <a:extLst>
              <a:ext uri="{FF2B5EF4-FFF2-40B4-BE49-F238E27FC236}">
                <a16:creationId xmlns:a16="http://schemas.microsoft.com/office/drawing/2014/main" id="{A35F90C5-1430-8406-8AE5-182C9B52487E}"/>
              </a:ext>
            </a:extLst>
          </p:cNvPr>
          <p:cNvSpPr>
            <a:spLocks noGrp="1"/>
          </p:cNvSpPr>
          <p:nvPr userDrawn="1">
            <p:ph type="pic" sz="quarter" idx="15"/>
          </p:nvPr>
        </p:nvSpPr>
        <p:spPr>
          <a:xfrm>
            <a:off x="6498344" y="1745685"/>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17" name="Picture Placeholder 21">
            <a:extLst>
              <a:ext uri="{FF2B5EF4-FFF2-40B4-BE49-F238E27FC236}">
                <a16:creationId xmlns:a16="http://schemas.microsoft.com/office/drawing/2014/main" id="{09DDCB2A-BA03-7A32-D346-77F99AA72FF1}"/>
              </a:ext>
            </a:extLst>
          </p:cNvPr>
          <p:cNvSpPr>
            <a:spLocks noGrp="1"/>
          </p:cNvSpPr>
          <p:nvPr userDrawn="1">
            <p:ph type="pic" sz="quarter" idx="16"/>
          </p:nvPr>
        </p:nvSpPr>
        <p:spPr>
          <a:xfrm>
            <a:off x="9394191" y="1809929"/>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19" name="Content Placeholder 2">
            <a:extLst>
              <a:ext uri="{FF2B5EF4-FFF2-40B4-BE49-F238E27FC236}">
                <a16:creationId xmlns:a16="http://schemas.microsoft.com/office/drawing/2014/main" id="{3C05FA6C-90A1-5F82-F6B4-4D727164FAC3}"/>
              </a:ext>
            </a:extLst>
          </p:cNvPr>
          <p:cNvSpPr>
            <a:spLocks noGrp="1"/>
          </p:cNvSpPr>
          <p:nvPr userDrawn="1">
            <p:ph idx="17"/>
          </p:nvPr>
        </p:nvSpPr>
        <p:spPr>
          <a:xfrm>
            <a:off x="3464247" y="4591430"/>
            <a:ext cx="2361460"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13175285-B34F-513E-7815-4552C249C04E}"/>
              </a:ext>
            </a:extLst>
          </p:cNvPr>
          <p:cNvSpPr>
            <a:spLocks noGrp="1"/>
          </p:cNvSpPr>
          <p:nvPr userDrawn="1">
            <p:ph idx="18"/>
          </p:nvPr>
        </p:nvSpPr>
        <p:spPr>
          <a:xfrm>
            <a:off x="6366295" y="4591430"/>
            <a:ext cx="2361460"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397C4218-3E23-7480-667B-FED920B2BE73}"/>
              </a:ext>
            </a:extLst>
          </p:cNvPr>
          <p:cNvSpPr>
            <a:spLocks noGrp="1"/>
          </p:cNvSpPr>
          <p:nvPr userDrawn="1">
            <p:ph idx="19"/>
          </p:nvPr>
        </p:nvSpPr>
        <p:spPr>
          <a:xfrm>
            <a:off x="9259038" y="4586520"/>
            <a:ext cx="2361460"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 name="Footer Placeholder 4">
            <a:extLst>
              <a:ext uri="{FF2B5EF4-FFF2-40B4-BE49-F238E27FC236}">
                <a16:creationId xmlns:a16="http://schemas.microsoft.com/office/drawing/2014/main" id="{4DE45224-519B-E28E-0B7B-FB6E2C551C1B}"/>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C0E1608A-37BA-DA7D-4D17-588415B0DD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3325014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ound - Quintup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3DC55C5-720B-42DD-FB59-72AF58C32A6A}"/>
              </a:ext>
            </a:extLst>
          </p:cNvPr>
          <p:cNvGrpSpPr/>
          <p:nvPr userDrawn="1"/>
        </p:nvGrpSpPr>
        <p:grpSpPr>
          <a:xfrm>
            <a:off x="571501" y="1710685"/>
            <a:ext cx="11048998" cy="2070713"/>
            <a:chOff x="571500" y="1574117"/>
            <a:chExt cx="13137487" cy="2462121"/>
          </a:xfrm>
          <a:solidFill>
            <a:schemeClr val="bg2"/>
          </a:solidFill>
          <a:effectLst>
            <a:outerShdw blurRad="50800" dist="38100" dir="5400000" algn="t" rotWithShape="0">
              <a:prstClr val="black">
                <a:alpha val="40000"/>
              </a:prstClr>
            </a:outerShdw>
          </a:effectLst>
        </p:grpSpPr>
        <p:sp>
          <p:nvSpPr>
            <p:cNvPr id="13" name="Oval 12">
              <a:extLst>
                <a:ext uri="{FF2B5EF4-FFF2-40B4-BE49-F238E27FC236}">
                  <a16:creationId xmlns:a16="http://schemas.microsoft.com/office/drawing/2014/main" id="{F6794FA3-0B1E-2650-0AF3-2B0B54B16255}"/>
                </a:ext>
              </a:extLst>
            </p:cNvPr>
            <p:cNvSpPr/>
            <p:nvPr userDrawn="1"/>
          </p:nvSpPr>
          <p:spPr>
            <a:xfrm>
              <a:off x="3264839" y="1574117"/>
              <a:ext cx="2361461" cy="23614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5C0CBD9-E295-EC5D-0554-E458B63FBD6C}"/>
                </a:ext>
              </a:extLst>
            </p:cNvPr>
            <p:cNvSpPr/>
            <p:nvPr userDrawn="1"/>
          </p:nvSpPr>
          <p:spPr>
            <a:xfrm>
              <a:off x="571500" y="1574117"/>
              <a:ext cx="2361461" cy="2361461"/>
            </a:xfrm>
            <a:prstGeom prst="ellipse">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7D15928-90F5-43E5-FBFA-A93E4DF5EB8F}"/>
                </a:ext>
              </a:extLst>
            </p:cNvPr>
            <p:cNvSpPr/>
            <p:nvPr userDrawn="1"/>
          </p:nvSpPr>
          <p:spPr>
            <a:xfrm>
              <a:off x="5960848" y="1610533"/>
              <a:ext cx="2361461" cy="23614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54914871-E200-6854-A424-3AAF34302396}"/>
                </a:ext>
              </a:extLst>
            </p:cNvPr>
            <p:cNvSpPr/>
            <p:nvPr userDrawn="1"/>
          </p:nvSpPr>
          <p:spPr>
            <a:xfrm>
              <a:off x="8654187" y="1674777"/>
              <a:ext cx="2361461" cy="23614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8C972312-8359-C038-73F2-7A5118F3AF6A}"/>
                </a:ext>
              </a:extLst>
            </p:cNvPr>
            <p:cNvSpPr/>
            <p:nvPr userDrawn="1"/>
          </p:nvSpPr>
          <p:spPr>
            <a:xfrm>
              <a:off x="11347526" y="1674777"/>
              <a:ext cx="2361461" cy="2361461"/>
            </a:xfrm>
            <a:prstGeom prst="ellipse">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571500" y="4268236"/>
            <a:ext cx="1986056" cy="2018264"/>
          </a:xfrm>
          <a:prstGeom prst="rect">
            <a:avLst/>
          </a:prstGeom>
        </p:spPr>
        <p:txBody>
          <a:bodyPr lIns="0">
            <a:noAutofit/>
          </a:bodyPr>
          <a:lstStyle>
            <a:lvl1pPr marL="0" indent="0">
              <a:buNone/>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21">
            <a:extLst>
              <a:ext uri="{FF2B5EF4-FFF2-40B4-BE49-F238E27FC236}">
                <a16:creationId xmlns:a16="http://schemas.microsoft.com/office/drawing/2014/main" id="{FD94C2B0-89E4-FB8D-3915-8D40C23910B4}"/>
              </a:ext>
            </a:extLst>
          </p:cNvPr>
          <p:cNvSpPr>
            <a:spLocks noGrp="1"/>
          </p:cNvSpPr>
          <p:nvPr userDrawn="1">
            <p:ph type="pic" sz="quarter" idx="14"/>
          </p:nvPr>
        </p:nvSpPr>
        <p:spPr>
          <a:xfrm>
            <a:off x="679305" y="1819611"/>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19" name="Content Placeholder 2">
            <a:extLst>
              <a:ext uri="{FF2B5EF4-FFF2-40B4-BE49-F238E27FC236}">
                <a16:creationId xmlns:a16="http://schemas.microsoft.com/office/drawing/2014/main" id="{3C05FA6C-90A1-5F82-F6B4-4D727164FAC3}"/>
              </a:ext>
            </a:extLst>
          </p:cNvPr>
          <p:cNvSpPr>
            <a:spLocks noGrp="1"/>
          </p:cNvSpPr>
          <p:nvPr userDrawn="1">
            <p:ph idx="17"/>
          </p:nvPr>
        </p:nvSpPr>
        <p:spPr>
          <a:xfrm>
            <a:off x="2836675" y="4268236"/>
            <a:ext cx="1986055" cy="2020062"/>
          </a:xfrm>
          <a:prstGeom prst="rect">
            <a:avLst/>
          </a:prstGeom>
        </p:spPr>
        <p:txBody>
          <a:bodyPr lIns="0">
            <a:noAutofit/>
          </a:bodyPr>
          <a:lstStyle>
            <a:lvl1pPr marL="0" indent="0">
              <a:buNone/>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13175285-B34F-513E-7815-4552C249C04E}"/>
              </a:ext>
            </a:extLst>
          </p:cNvPr>
          <p:cNvSpPr>
            <a:spLocks noGrp="1"/>
          </p:cNvSpPr>
          <p:nvPr userDrawn="1">
            <p:ph idx="18"/>
          </p:nvPr>
        </p:nvSpPr>
        <p:spPr>
          <a:xfrm>
            <a:off x="5101849" y="4268236"/>
            <a:ext cx="1986055" cy="2020062"/>
          </a:xfrm>
          <a:prstGeom prst="rect">
            <a:avLst/>
          </a:prstGeom>
        </p:spPr>
        <p:txBody>
          <a:bodyPr lIns="0">
            <a:noAutofit/>
          </a:bodyPr>
          <a:lstStyle>
            <a:lvl1pPr marL="0" indent="0">
              <a:buNone/>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397C4218-3E23-7480-667B-FED920B2BE73}"/>
              </a:ext>
            </a:extLst>
          </p:cNvPr>
          <p:cNvSpPr>
            <a:spLocks noGrp="1"/>
          </p:cNvSpPr>
          <p:nvPr userDrawn="1">
            <p:ph idx="19"/>
          </p:nvPr>
        </p:nvSpPr>
        <p:spPr>
          <a:xfrm>
            <a:off x="7367023" y="4263326"/>
            <a:ext cx="1986055" cy="2020062"/>
          </a:xfrm>
          <a:prstGeom prst="rect">
            <a:avLst/>
          </a:prstGeom>
        </p:spPr>
        <p:txBody>
          <a:bodyPr lIns="0">
            <a:noAutofit/>
          </a:bodyPr>
          <a:lstStyle>
            <a:lvl1pPr marL="0" indent="0">
              <a:buNone/>
              <a:defRPr sz="1800"/>
            </a:lvl1pPr>
          </a:lstStyle>
          <a:p>
            <a:pPr lvl="0"/>
            <a:r>
              <a:rPr lang="en-US" dirty="0"/>
              <a:t>Click to edit Master text style</a:t>
            </a:r>
          </a:p>
        </p:txBody>
      </p:sp>
      <p:sp>
        <p:nvSpPr>
          <p:cNvPr id="18" name="Picture Placeholder 21">
            <a:extLst>
              <a:ext uri="{FF2B5EF4-FFF2-40B4-BE49-F238E27FC236}">
                <a16:creationId xmlns:a16="http://schemas.microsoft.com/office/drawing/2014/main" id="{8006BCF5-B98E-BD5A-0162-E5F8E2C5CA33}"/>
              </a:ext>
            </a:extLst>
          </p:cNvPr>
          <p:cNvSpPr>
            <a:spLocks noGrp="1"/>
          </p:cNvSpPr>
          <p:nvPr>
            <p:ph type="pic" sz="quarter" idx="20"/>
          </p:nvPr>
        </p:nvSpPr>
        <p:spPr>
          <a:xfrm>
            <a:off x="2945602" y="1819611"/>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22" name="Picture Placeholder 21">
            <a:extLst>
              <a:ext uri="{FF2B5EF4-FFF2-40B4-BE49-F238E27FC236}">
                <a16:creationId xmlns:a16="http://schemas.microsoft.com/office/drawing/2014/main" id="{664621C5-2E87-F194-68AB-137732E99590}"/>
              </a:ext>
            </a:extLst>
          </p:cNvPr>
          <p:cNvSpPr>
            <a:spLocks noGrp="1"/>
          </p:cNvSpPr>
          <p:nvPr>
            <p:ph type="pic" sz="quarter" idx="21"/>
          </p:nvPr>
        </p:nvSpPr>
        <p:spPr>
          <a:xfrm>
            <a:off x="5210775" y="1841878"/>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23" name="Picture Placeholder 21">
            <a:extLst>
              <a:ext uri="{FF2B5EF4-FFF2-40B4-BE49-F238E27FC236}">
                <a16:creationId xmlns:a16="http://schemas.microsoft.com/office/drawing/2014/main" id="{A12BED27-1111-D65F-E4D9-F171AD7A2680}"/>
              </a:ext>
            </a:extLst>
          </p:cNvPr>
          <p:cNvSpPr>
            <a:spLocks noGrp="1"/>
          </p:cNvSpPr>
          <p:nvPr>
            <p:ph type="pic" sz="quarter" idx="22"/>
          </p:nvPr>
        </p:nvSpPr>
        <p:spPr>
          <a:xfrm>
            <a:off x="7478195" y="1900095"/>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24" name="Picture Placeholder 21">
            <a:extLst>
              <a:ext uri="{FF2B5EF4-FFF2-40B4-BE49-F238E27FC236}">
                <a16:creationId xmlns:a16="http://schemas.microsoft.com/office/drawing/2014/main" id="{EC3EDAE5-4958-BEA0-30B6-ED1DB84EC8A1}"/>
              </a:ext>
            </a:extLst>
          </p:cNvPr>
          <p:cNvSpPr>
            <a:spLocks noGrp="1"/>
          </p:cNvSpPr>
          <p:nvPr>
            <p:ph type="pic" sz="quarter" idx="23"/>
          </p:nvPr>
        </p:nvSpPr>
        <p:spPr>
          <a:xfrm>
            <a:off x="9743370" y="1900095"/>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26" name="Content Placeholder 2">
            <a:extLst>
              <a:ext uri="{FF2B5EF4-FFF2-40B4-BE49-F238E27FC236}">
                <a16:creationId xmlns:a16="http://schemas.microsoft.com/office/drawing/2014/main" id="{42816047-5C76-AC26-2F9E-2EC4B495CCAC}"/>
              </a:ext>
            </a:extLst>
          </p:cNvPr>
          <p:cNvSpPr>
            <a:spLocks noGrp="1"/>
          </p:cNvSpPr>
          <p:nvPr>
            <p:ph idx="24"/>
          </p:nvPr>
        </p:nvSpPr>
        <p:spPr>
          <a:xfrm>
            <a:off x="9632197" y="4263326"/>
            <a:ext cx="1986055" cy="2020062"/>
          </a:xfrm>
          <a:prstGeom prst="rect">
            <a:avLst/>
          </a:prstGeom>
        </p:spPr>
        <p:txBody>
          <a:bodyPr lIns="0">
            <a:noAutofit/>
          </a:bodyPr>
          <a:lstStyle>
            <a:lvl1pPr marL="0" indent="0">
              <a:buNone/>
              <a:defRPr sz="1800"/>
            </a:lvl1pPr>
          </a:lstStyle>
          <a:p>
            <a:pPr lvl="0"/>
            <a:r>
              <a:rPr lang="en-US" dirty="0"/>
              <a:t>Click to edit Master text style</a:t>
            </a:r>
          </a:p>
        </p:txBody>
      </p:sp>
      <p:sp>
        <p:nvSpPr>
          <p:cNvPr id="27" name="Footer Placeholder 4">
            <a:extLst>
              <a:ext uri="{FF2B5EF4-FFF2-40B4-BE49-F238E27FC236}">
                <a16:creationId xmlns:a16="http://schemas.microsoft.com/office/drawing/2014/main" id="{F1131F86-F629-DE32-4FD8-3A03994EB53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15F98511-0BCE-AACA-63E5-2F54F603F9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4295717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Upper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BA1A70-3571-AD73-C0AC-4FFC850E4898}"/>
              </a:ext>
            </a:extLst>
          </p:cNvPr>
          <p:cNvSpPr/>
          <p:nvPr userDrawn="1"/>
        </p:nvSpPr>
        <p:spPr>
          <a:xfrm>
            <a:off x="0" y="5225143"/>
            <a:ext cx="12192000" cy="163285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Title Placeholder 9">
            <a:extLst>
              <a:ext uri="{FF2B5EF4-FFF2-40B4-BE49-F238E27FC236}">
                <a16:creationId xmlns:a16="http://schemas.microsoft.com/office/drawing/2014/main" id="{24CFFDAE-C32A-12B1-3621-AE1955CD3FA8}"/>
              </a:ext>
            </a:extLst>
          </p:cNvPr>
          <p:cNvSpPr>
            <a:spLocks noGrp="1"/>
          </p:cNvSpPr>
          <p:nvPr>
            <p:ph type="title"/>
          </p:nvPr>
        </p:nvSpPr>
        <p:spPr>
          <a:xfrm>
            <a:off x="571500" y="1142997"/>
            <a:ext cx="9220200" cy="1095530"/>
          </a:xfrm>
          <a:prstGeom prst="rect">
            <a:avLst/>
          </a:prstGeom>
        </p:spPr>
        <p:txBody>
          <a:bodyPr vert="horz" lIns="0" tIns="0" rIns="0" bIns="0" rtlCol="0" anchor="t">
            <a:noAutofit/>
          </a:bodyPr>
          <a:lstStyle/>
          <a:p>
            <a:r>
              <a:rPr lang="en-US" dirty="0"/>
              <a:t>Click to edit Master title style</a:t>
            </a:r>
          </a:p>
        </p:txBody>
      </p:sp>
      <p:sp>
        <p:nvSpPr>
          <p:cNvPr id="2" name="Footer Placeholder 4">
            <a:extLst>
              <a:ext uri="{FF2B5EF4-FFF2-40B4-BE49-F238E27FC236}">
                <a16:creationId xmlns:a16="http://schemas.microsoft.com/office/drawing/2014/main" id="{8B39C8D1-DCF6-468B-DEA8-87C16BF3689A}"/>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5" name="Graphic 4">
            <a:extLst>
              <a:ext uri="{FF2B5EF4-FFF2-40B4-BE49-F238E27FC236}">
                <a16:creationId xmlns:a16="http://schemas.microsoft.com/office/drawing/2014/main" id="{55533B61-06A0-3AF0-5A2F-926097F024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5746088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Upper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B2E1FE-7CF4-C882-8778-F0613EFB24F6}"/>
              </a:ext>
            </a:extLst>
          </p:cNvPr>
          <p:cNvSpPr/>
          <p:nvPr userDrawn="1"/>
        </p:nvSpPr>
        <p:spPr>
          <a:xfrm>
            <a:off x="0" y="5225143"/>
            <a:ext cx="12192000" cy="163285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968C1A6F-0C64-8079-38BE-5EF9A48E54CE}"/>
              </a:ext>
            </a:extLst>
          </p:cNvPr>
          <p:cNvSpPr>
            <a:spLocks noGrp="1"/>
          </p:cNvSpPr>
          <p:nvPr>
            <p:ph idx="1"/>
          </p:nvPr>
        </p:nvSpPr>
        <p:spPr>
          <a:xfrm>
            <a:off x="571500" y="571500"/>
            <a:ext cx="11049000" cy="4082146"/>
          </a:xfrm>
          <a:prstGeom prst="rect">
            <a:avLst/>
          </a:prstGeom>
        </p:spPr>
        <p:txBody>
          <a:bodyPr>
            <a:normAutofit/>
          </a:bodyPr>
          <a:lstStyle>
            <a:lvl1pPr>
              <a:defRPr sz="2000">
                <a:solidFill>
                  <a:schemeClr val="bg1"/>
                </a:solidFill>
              </a:defRPr>
            </a:lvl1pPr>
          </a:lstStyle>
          <a:p>
            <a:pPr lvl="0"/>
            <a:r>
              <a:rPr lang="en-US"/>
              <a:t>Click to edit Master text style</a:t>
            </a:r>
          </a:p>
        </p:txBody>
      </p:sp>
      <p:sp>
        <p:nvSpPr>
          <p:cNvPr id="2" name="Footer Placeholder 4">
            <a:extLst>
              <a:ext uri="{FF2B5EF4-FFF2-40B4-BE49-F238E27FC236}">
                <a16:creationId xmlns:a16="http://schemas.microsoft.com/office/drawing/2014/main" id="{7EC2B978-DE9B-7788-66C5-DB95DE9FFF71}"/>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3" name="Graphic 2">
            <a:extLst>
              <a:ext uri="{FF2B5EF4-FFF2-40B4-BE49-F238E27FC236}">
                <a16:creationId xmlns:a16="http://schemas.microsoft.com/office/drawing/2014/main" id="{D19B39C3-BE45-B3E5-C9AA-CC1DF1D1319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465360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General - Quadruple Gri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5310496" cy="2127350"/>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288411" y="1612572"/>
            <a:ext cx="5332088" cy="213656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571500" y="4149932"/>
            <a:ext cx="5310497" cy="2136567"/>
          </a:xfrm>
          <a:prstGeom prst="rect">
            <a:avLst/>
          </a:prstGeom>
        </p:spPr>
        <p:txBody>
          <a:bodyPr lIns="0">
            <a:noAutofit/>
          </a:bodyPr>
          <a:lstStyle>
            <a:lvl1pPr>
              <a:defRPr sz="1800"/>
            </a:lvl1pPr>
          </a:lstStyle>
          <a:p>
            <a:pPr lvl="0"/>
            <a:r>
              <a:rPr lang="en-US" dirty="0"/>
              <a:t>Click to edit Master text style</a:t>
            </a:r>
          </a:p>
        </p:txBody>
      </p:sp>
      <p:sp>
        <p:nvSpPr>
          <p:cNvPr id="2" name="Content Placeholder 2">
            <a:extLst>
              <a:ext uri="{FF2B5EF4-FFF2-40B4-BE49-F238E27FC236}">
                <a16:creationId xmlns:a16="http://schemas.microsoft.com/office/drawing/2014/main" id="{BA34290D-D9AB-37C9-E431-03F99DD51BCD}"/>
              </a:ext>
            </a:extLst>
          </p:cNvPr>
          <p:cNvSpPr>
            <a:spLocks noGrp="1"/>
          </p:cNvSpPr>
          <p:nvPr>
            <p:ph idx="12"/>
          </p:nvPr>
        </p:nvSpPr>
        <p:spPr>
          <a:xfrm>
            <a:off x="6310003" y="4149932"/>
            <a:ext cx="5310497" cy="213656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C20829E9-34C8-7E13-81E5-37FCE0B683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6" name="Rectangle: Top Corners Rounded 5">
            <a:extLst>
              <a:ext uri="{FF2B5EF4-FFF2-40B4-BE49-F238E27FC236}">
                <a16:creationId xmlns:a16="http://schemas.microsoft.com/office/drawing/2014/main" id="{34646841-885F-C72D-4E24-A471F4EDD75A}"/>
              </a:ext>
            </a:extLst>
          </p:cNvPr>
          <p:cNvSpPr/>
          <p:nvPr userDrawn="1"/>
        </p:nvSpPr>
        <p:spPr>
          <a:xfrm rot="5400000">
            <a:off x="4488046" y="-4100563"/>
            <a:ext cx="815609" cy="9791701"/>
          </a:xfrm>
          <a:prstGeom prst="round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6B2F3747-1AD0-EED8-93D1-A2ABEF9971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1500" y="577005"/>
            <a:ext cx="438912" cy="436563"/>
          </a:xfrm>
          <a:prstGeom prst="rect">
            <a:avLst/>
          </a:prstGeom>
        </p:spPr>
      </p:pic>
      <p:sp>
        <p:nvSpPr>
          <p:cNvPr id="9" name="Footer Placeholder 4">
            <a:extLst>
              <a:ext uri="{FF2B5EF4-FFF2-40B4-BE49-F238E27FC236}">
                <a16:creationId xmlns:a16="http://schemas.microsoft.com/office/drawing/2014/main" id="{A722B22A-3E8F-AB91-C855-8AF38D44ABA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4" name="Title Placeholder 9">
            <a:extLst>
              <a:ext uri="{FF2B5EF4-FFF2-40B4-BE49-F238E27FC236}">
                <a16:creationId xmlns:a16="http://schemas.microsoft.com/office/drawing/2014/main" id="{7DC3D8B5-0798-D4C0-987C-0379CDE0720E}"/>
              </a:ext>
            </a:extLst>
          </p:cNvPr>
          <p:cNvSpPr>
            <a:spLocks noGrp="1"/>
          </p:cNvSpPr>
          <p:nvPr>
            <p:ph type="title"/>
          </p:nvPr>
        </p:nvSpPr>
        <p:spPr>
          <a:xfrm>
            <a:off x="1116664" y="387483"/>
            <a:ext cx="8675037" cy="815608"/>
          </a:xfrm>
          <a:prstGeom prst="rect">
            <a:avLst/>
          </a:prstGeom>
          <a:noFill/>
        </p:spPr>
        <p:txBody>
          <a:bodyPr vert="horz" wrap="none" lIns="0" tIns="182880" rIns="365760" bIns="137160" rtlCol="0" anchor="t">
            <a:noAutofit/>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3392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General - Quintuple">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1956863"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5143025" y="1612572"/>
            <a:ext cx="1933548" cy="467392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2851275" y="1612572"/>
            <a:ext cx="1955099" cy="4673928"/>
          </a:xfrm>
          <a:prstGeom prst="rect">
            <a:avLst/>
          </a:prstGeom>
        </p:spPr>
        <p:txBody>
          <a:bodyPr lIns="0">
            <a:noAutofit/>
          </a:bodyPr>
          <a:lstStyle>
            <a:lvl1pPr>
              <a:defRPr sz="1800"/>
            </a:lvl1pPr>
          </a:lstStyle>
          <a:p>
            <a:pPr lvl="0"/>
            <a:r>
              <a:rPr lang="en-US" dirty="0"/>
              <a:t>Click to edit Master text style</a:t>
            </a:r>
          </a:p>
        </p:txBody>
      </p:sp>
      <p:sp>
        <p:nvSpPr>
          <p:cNvPr id="2" name="Content Placeholder 2">
            <a:extLst>
              <a:ext uri="{FF2B5EF4-FFF2-40B4-BE49-F238E27FC236}">
                <a16:creationId xmlns:a16="http://schemas.microsoft.com/office/drawing/2014/main" id="{BA34290D-D9AB-37C9-E431-03F99DD51BCD}"/>
              </a:ext>
            </a:extLst>
          </p:cNvPr>
          <p:cNvSpPr>
            <a:spLocks noGrp="1"/>
          </p:cNvSpPr>
          <p:nvPr>
            <p:ph idx="12"/>
          </p:nvPr>
        </p:nvSpPr>
        <p:spPr>
          <a:xfrm>
            <a:off x="7411459" y="1612572"/>
            <a:ext cx="1938843" cy="4673928"/>
          </a:xfrm>
          <a:prstGeom prst="rect">
            <a:avLst/>
          </a:prstGeom>
        </p:spPr>
        <p:txBody>
          <a:bodyPr lIns="0">
            <a:noAutofit/>
          </a:bodyPr>
          <a:lstStyle>
            <a:lvl1pPr>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4FB4F5C6-DD06-1BD1-0DCB-356C08632E3E}"/>
              </a:ext>
            </a:extLst>
          </p:cNvPr>
          <p:cNvSpPr>
            <a:spLocks noGrp="1"/>
          </p:cNvSpPr>
          <p:nvPr>
            <p:ph idx="13"/>
          </p:nvPr>
        </p:nvSpPr>
        <p:spPr>
          <a:xfrm>
            <a:off x="9683423" y="1612572"/>
            <a:ext cx="1938843" cy="467392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0B40C229-A10A-636F-87CD-5A4955F457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6" name="Rectangle: Top Corners Rounded 5">
            <a:extLst>
              <a:ext uri="{FF2B5EF4-FFF2-40B4-BE49-F238E27FC236}">
                <a16:creationId xmlns:a16="http://schemas.microsoft.com/office/drawing/2014/main" id="{7D1E5363-0903-D46B-7599-2B4ED3BB1D7C}"/>
              </a:ext>
            </a:extLst>
          </p:cNvPr>
          <p:cNvSpPr/>
          <p:nvPr userDrawn="1"/>
        </p:nvSpPr>
        <p:spPr>
          <a:xfrm rot="5400000">
            <a:off x="4488046" y="-4100563"/>
            <a:ext cx="815609" cy="9791701"/>
          </a:xfrm>
          <a:prstGeom prst="round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F0AB2B93-BD94-CEC9-97D0-39570202A7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1500" y="577005"/>
            <a:ext cx="438912" cy="436563"/>
          </a:xfrm>
          <a:prstGeom prst="rect">
            <a:avLst/>
          </a:prstGeom>
        </p:spPr>
      </p:pic>
      <p:sp>
        <p:nvSpPr>
          <p:cNvPr id="9" name="Footer Placeholder 4">
            <a:extLst>
              <a:ext uri="{FF2B5EF4-FFF2-40B4-BE49-F238E27FC236}">
                <a16:creationId xmlns:a16="http://schemas.microsoft.com/office/drawing/2014/main" id="{4CAD0CF4-7B46-9E53-38F2-53414549E121}"/>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4" name="Title Placeholder 9">
            <a:extLst>
              <a:ext uri="{FF2B5EF4-FFF2-40B4-BE49-F238E27FC236}">
                <a16:creationId xmlns:a16="http://schemas.microsoft.com/office/drawing/2014/main" id="{B15206FB-6DB0-73C4-107C-BDE0E5A16624}"/>
              </a:ext>
            </a:extLst>
          </p:cNvPr>
          <p:cNvSpPr>
            <a:spLocks noGrp="1"/>
          </p:cNvSpPr>
          <p:nvPr>
            <p:ph type="title"/>
          </p:nvPr>
        </p:nvSpPr>
        <p:spPr>
          <a:xfrm>
            <a:off x="1116664" y="387483"/>
            <a:ext cx="8675037" cy="815608"/>
          </a:xfrm>
          <a:prstGeom prst="rect">
            <a:avLst/>
          </a:prstGeom>
          <a:noFill/>
        </p:spPr>
        <p:txBody>
          <a:bodyPr vert="horz" wrap="none" lIns="0" tIns="182880" rIns="365760" bIns="137160" rtlCol="0" anchor="t">
            <a:noAutofit/>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42989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eneral - Sextuple">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6" y="1617181"/>
            <a:ext cx="3408774" cy="2127350"/>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4391613" y="1612572"/>
            <a:ext cx="3408776" cy="2136568"/>
          </a:xfrm>
          <a:prstGeom prst="rect">
            <a:avLst/>
          </a:prstGeom>
        </p:spPr>
        <p:txBody>
          <a:bodyPr lIns="0">
            <a:noAutofit/>
          </a:bodyPr>
          <a:lstStyle>
            <a:lvl1pPr>
              <a:defRPr sz="1800"/>
            </a:lvl1pPr>
          </a:lstStyle>
          <a:p>
            <a:pPr lvl="0"/>
            <a:r>
              <a:rPr lang="en-US" dirty="0"/>
              <a:t>Click to edit Master text style</a:t>
            </a:r>
          </a:p>
        </p:txBody>
      </p:sp>
      <p:sp>
        <p:nvSpPr>
          <p:cNvPr id="7" name="Content Placeholder 2">
            <a:extLst>
              <a:ext uri="{FF2B5EF4-FFF2-40B4-BE49-F238E27FC236}">
                <a16:creationId xmlns:a16="http://schemas.microsoft.com/office/drawing/2014/main" id="{99440C95-3848-FE3A-B416-633E80A76598}"/>
              </a:ext>
            </a:extLst>
          </p:cNvPr>
          <p:cNvSpPr>
            <a:spLocks noGrp="1"/>
          </p:cNvSpPr>
          <p:nvPr>
            <p:ph idx="13"/>
          </p:nvPr>
        </p:nvSpPr>
        <p:spPr>
          <a:xfrm>
            <a:off x="8211718" y="1603882"/>
            <a:ext cx="3408776" cy="2136568"/>
          </a:xfrm>
          <a:prstGeom prst="rect">
            <a:avLst/>
          </a:prstGeom>
        </p:spPr>
        <p:txBody>
          <a:bodyPr lIns="0">
            <a:noAutofit/>
          </a:bodyPr>
          <a:lstStyle>
            <a:lvl1pPr>
              <a:defRPr sz="1800"/>
            </a:lvl1pPr>
          </a:lstStyle>
          <a:p>
            <a:pPr lvl="0"/>
            <a:r>
              <a:rPr lang="en-US" dirty="0"/>
              <a:t>Click to edit Master text style</a:t>
            </a:r>
          </a:p>
        </p:txBody>
      </p:sp>
      <p:sp>
        <p:nvSpPr>
          <p:cNvPr id="8" name="Content Placeholder 2">
            <a:extLst>
              <a:ext uri="{FF2B5EF4-FFF2-40B4-BE49-F238E27FC236}">
                <a16:creationId xmlns:a16="http://schemas.microsoft.com/office/drawing/2014/main" id="{41DB6C81-6BA6-2F01-9CE7-3A7CC612CDD1}"/>
              </a:ext>
            </a:extLst>
          </p:cNvPr>
          <p:cNvSpPr>
            <a:spLocks noGrp="1"/>
          </p:cNvSpPr>
          <p:nvPr>
            <p:ph idx="14"/>
          </p:nvPr>
        </p:nvSpPr>
        <p:spPr>
          <a:xfrm>
            <a:off x="571512" y="4154541"/>
            <a:ext cx="3408774" cy="2127350"/>
          </a:xfrm>
          <a:prstGeom prst="rect">
            <a:avLst/>
          </a:prstGeom>
        </p:spPr>
        <p:txBody>
          <a:bodyPr lIns="0">
            <a:noAutofit/>
          </a:bodyPr>
          <a:lstStyle>
            <a:lvl1pPr>
              <a:defRPr sz="1800"/>
            </a:lvl1pPr>
          </a:lstStyle>
          <a:p>
            <a:pPr lvl="0"/>
            <a:r>
              <a:rPr lang="en-US" dirty="0"/>
              <a:t>Click to edit Master text style</a:t>
            </a:r>
          </a:p>
        </p:txBody>
      </p:sp>
      <p:sp>
        <p:nvSpPr>
          <p:cNvPr id="9" name="Content Placeholder 2">
            <a:extLst>
              <a:ext uri="{FF2B5EF4-FFF2-40B4-BE49-F238E27FC236}">
                <a16:creationId xmlns:a16="http://schemas.microsoft.com/office/drawing/2014/main" id="{13D705CA-0A1A-A2F3-825F-5D07157CA423}"/>
              </a:ext>
            </a:extLst>
          </p:cNvPr>
          <p:cNvSpPr>
            <a:spLocks noGrp="1"/>
          </p:cNvSpPr>
          <p:nvPr>
            <p:ph idx="15"/>
          </p:nvPr>
        </p:nvSpPr>
        <p:spPr>
          <a:xfrm>
            <a:off x="4391619" y="4149932"/>
            <a:ext cx="3408776" cy="2136568"/>
          </a:xfrm>
          <a:prstGeom prst="rect">
            <a:avLst/>
          </a:prstGeom>
        </p:spPr>
        <p:txBody>
          <a:bodyPr lIns="0">
            <a:noAutofit/>
          </a:bodyPr>
          <a:lstStyle>
            <a:lvl1pPr>
              <a:defRPr sz="1800"/>
            </a:lvl1pPr>
          </a:lstStyle>
          <a:p>
            <a:pPr lvl="0"/>
            <a:r>
              <a:rPr lang="en-US" dirty="0"/>
              <a:t>Click to edit Master text style</a:t>
            </a:r>
          </a:p>
        </p:txBody>
      </p:sp>
      <p:sp>
        <p:nvSpPr>
          <p:cNvPr id="13" name="Content Placeholder 2">
            <a:extLst>
              <a:ext uri="{FF2B5EF4-FFF2-40B4-BE49-F238E27FC236}">
                <a16:creationId xmlns:a16="http://schemas.microsoft.com/office/drawing/2014/main" id="{7BD45371-357E-E260-B256-599C3175AC84}"/>
              </a:ext>
            </a:extLst>
          </p:cNvPr>
          <p:cNvSpPr>
            <a:spLocks noGrp="1"/>
          </p:cNvSpPr>
          <p:nvPr>
            <p:ph idx="16"/>
          </p:nvPr>
        </p:nvSpPr>
        <p:spPr>
          <a:xfrm>
            <a:off x="8211724" y="4141242"/>
            <a:ext cx="3408776" cy="2136568"/>
          </a:xfrm>
          <a:prstGeom prst="rect">
            <a:avLst/>
          </a:prstGeom>
        </p:spPr>
        <p:txBody>
          <a:bodyPr lIns="0">
            <a:noAutofit/>
          </a:bodyPr>
          <a:lstStyle>
            <a:lvl1pP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9392A2B7-2A10-12FF-E970-5908546280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5" name="Rectangle: Top Corners Rounded 4">
            <a:extLst>
              <a:ext uri="{FF2B5EF4-FFF2-40B4-BE49-F238E27FC236}">
                <a16:creationId xmlns:a16="http://schemas.microsoft.com/office/drawing/2014/main" id="{21F9EBDB-8E3A-44E8-8296-809249F11AC0}"/>
              </a:ext>
            </a:extLst>
          </p:cNvPr>
          <p:cNvSpPr/>
          <p:nvPr userDrawn="1"/>
        </p:nvSpPr>
        <p:spPr>
          <a:xfrm rot="5400000">
            <a:off x="4488046" y="-4100563"/>
            <a:ext cx="815609" cy="9791701"/>
          </a:xfrm>
          <a:prstGeom prst="round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FFF39929-3ACF-CB29-968F-23CE18C62F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1500" y="577005"/>
            <a:ext cx="438912" cy="436563"/>
          </a:xfrm>
          <a:prstGeom prst="rect">
            <a:avLst/>
          </a:prstGeom>
        </p:spPr>
      </p:pic>
      <p:sp>
        <p:nvSpPr>
          <p:cNvPr id="3" name="Title Placeholder 9">
            <a:extLst>
              <a:ext uri="{FF2B5EF4-FFF2-40B4-BE49-F238E27FC236}">
                <a16:creationId xmlns:a16="http://schemas.microsoft.com/office/drawing/2014/main" id="{5FB1310E-E476-8A8B-2105-7753A1579C97}"/>
              </a:ext>
            </a:extLst>
          </p:cNvPr>
          <p:cNvSpPr>
            <a:spLocks noGrp="1"/>
          </p:cNvSpPr>
          <p:nvPr>
            <p:ph type="title"/>
          </p:nvPr>
        </p:nvSpPr>
        <p:spPr>
          <a:xfrm>
            <a:off x="1116664" y="387483"/>
            <a:ext cx="8675037" cy="815608"/>
          </a:xfrm>
          <a:prstGeom prst="rect">
            <a:avLst/>
          </a:prstGeom>
          <a:noFill/>
        </p:spPr>
        <p:txBody>
          <a:bodyPr vert="horz" wrap="none" lIns="0" tIns="182880" rIns="365760" bIns="137160" rtlCol="0" anchor="t">
            <a:noAutofit/>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40188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al - 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A9EDE14-165D-7C92-E179-1EE300CC8B6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4" name="Footer Placeholder 4">
            <a:extLst>
              <a:ext uri="{FF2B5EF4-FFF2-40B4-BE49-F238E27FC236}">
                <a16:creationId xmlns:a16="http://schemas.microsoft.com/office/drawing/2014/main" id="{8DBEF5CB-4569-F068-F326-80BC4EEDC1C9}"/>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421796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al - Single Text">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3476624" y="1552720"/>
            <a:ext cx="5238751" cy="479472"/>
          </a:xfrm>
          <a:prstGeom prst="rect">
            <a:avLst/>
          </a:prstGeom>
        </p:spPr>
        <p:txBody>
          <a:bodyPr vert="horz" lIns="0" tIns="0" rIns="0" bIns="0" rtlCol="0" anchor="b" anchorCtr="0">
            <a:noAutofit/>
          </a:bodyPr>
          <a:lstStyle>
            <a:lvl1pPr>
              <a:defRPr sz="3200"/>
            </a:lvl1pPr>
          </a:lstStyle>
          <a:p>
            <a:r>
              <a:rPr lang="en-US" dirty="0"/>
              <a:t>Click to edit Master title style</a:t>
            </a:r>
          </a:p>
        </p:txBody>
      </p:sp>
      <p:pic>
        <p:nvPicPr>
          <p:cNvPr id="3" name="Graphic 2">
            <a:extLst>
              <a:ext uri="{FF2B5EF4-FFF2-40B4-BE49-F238E27FC236}">
                <a16:creationId xmlns:a16="http://schemas.microsoft.com/office/drawing/2014/main" id="{5973989B-9F34-5BF9-0AC1-B11E30C69A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2" name="Content Placeholder 2">
            <a:extLst>
              <a:ext uri="{FF2B5EF4-FFF2-40B4-BE49-F238E27FC236}">
                <a16:creationId xmlns:a16="http://schemas.microsoft.com/office/drawing/2014/main" id="{84A0B1EA-1019-2F8C-A552-C00CBD2DC9B1}"/>
              </a:ext>
            </a:extLst>
          </p:cNvPr>
          <p:cNvSpPr>
            <a:spLocks noGrp="1"/>
          </p:cNvSpPr>
          <p:nvPr>
            <p:ph idx="1"/>
          </p:nvPr>
        </p:nvSpPr>
        <p:spPr>
          <a:xfrm>
            <a:off x="3476624" y="2363956"/>
            <a:ext cx="5238751" cy="3922544"/>
          </a:xfrm>
          <a:prstGeom prst="rect">
            <a:avLst/>
          </a:prstGeom>
        </p:spPr>
        <p:txBody>
          <a:bodyPr lIns="0">
            <a:noAutofit/>
          </a:bodyPr>
          <a:lstStyle>
            <a:lvl1pPr>
              <a:defRPr sz="1800"/>
            </a:lvl1pPr>
          </a:lstStyle>
          <a:p>
            <a:pPr lvl="0"/>
            <a:r>
              <a:rPr lang="en-US" dirty="0"/>
              <a:t>Click to edit Master text style</a:t>
            </a:r>
          </a:p>
        </p:txBody>
      </p:sp>
      <p:sp>
        <p:nvSpPr>
          <p:cNvPr id="8" name="Footer Placeholder 4">
            <a:extLst>
              <a:ext uri="{FF2B5EF4-FFF2-40B4-BE49-F238E27FC236}">
                <a16:creationId xmlns:a16="http://schemas.microsoft.com/office/drawing/2014/main" id="{136DE0BA-83CE-E982-12BB-12DBCDF4B1D6}"/>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282782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ird Higlight Righ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7353300" cy="4673928"/>
          </a:xfrm>
          <a:prstGeom prst="rect">
            <a:avLst/>
          </a:prstGeom>
        </p:spPr>
        <p:txBody>
          <a:bodyPr tIns="0" b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73533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7" name="Rectangle 6">
            <a:extLst>
              <a:ext uri="{FF2B5EF4-FFF2-40B4-BE49-F238E27FC236}">
                <a16:creationId xmlns:a16="http://schemas.microsoft.com/office/drawing/2014/main" id="{BD19A28F-8CC9-0898-39AC-E84DA0767B52}"/>
              </a:ext>
            </a:extLst>
          </p:cNvPr>
          <p:cNvSpPr/>
          <p:nvPr userDrawn="1"/>
        </p:nvSpPr>
        <p:spPr>
          <a:xfrm>
            <a:off x="8496297" y="0"/>
            <a:ext cx="3695703"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2">
            <a:extLst>
              <a:ext uri="{FF2B5EF4-FFF2-40B4-BE49-F238E27FC236}">
                <a16:creationId xmlns:a16="http://schemas.microsoft.com/office/drawing/2014/main" id="{F2FB19F7-A927-9A70-892E-0E0B4841E40F}"/>
              </a:ext>
            </a:extLst>
          </p:cNvPr>
          <p:cNvSpPr>
            <a:spLocks noGrp="1"/>
          </p:cNvSpPr>
          <p:nvPr>
            <p:ph idx="10"/>
          </p:nvPr>
        </p:nvSpPr>
        <p:spPr>
          <a:xfrm>
            <a:off x="9067794" y="571501"/>
            <a:ext cx="2552707" cy="5715000"/>
          </a:xfrm>
          <a:prstGeom prst="rect">
            <a:avLst/>
          </a:prstGeom>
        </p:spPr>
        <p:txBody>
          <a:bodyPr tIns="0" bIns="0" anchor="ctr">
            <a:noAutofit/>
          </a:bodyPr>
          <a:lstStyle>
            <a:lvl1pPr marL="0" indent="0">
              <a:buNone/>
              <a:defRPr sz="1600">
                <a:solidFill>
                  <a:schemeClr val="bg1"/>
                </a:solidFill>
              </a:defRPr>
            </a:lvl1pPr>
          </a:lstStyle>
          <a:p>
            <a:pPr lvl="0"/>
            <a:r>
              <a:rPr lang="en-US"/>
              <a:t>Click to edit Master text style</a:t>
            </a:r>
          </a:p>
        </p:txBody>
      </p:sp>
      <p:pic>
        <p:nvPicPr>
          <p:cNvPr id="4" name="Graphic 3">
            <a:extLst>
              <a:ext uri="{FF2B5EF4-FFF2-40B4-BE49-F238E27FC236}">
                <a16:creationId xmlns:a16="http://schemas.microsoft.com/office/drawing/2014/main" id="{A70A7B22-94EB-7996-F1EF-F0FD4419EE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6" name="Footer Placeholder 4">
            <a:extLst>
              <a:ext uri="{FF2B5EF4-FFF2-40B4-BE49-F238E27FC236}">
                <a16:creationId xmlns:a16="http://schemas.microsoft.com/office/drawing/2014/main" id="{22DF546D-B4EB-AC21-3A93-1B7FA3F1BCD1}"/>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4249528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ird Highlight Lef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4267200" y="1616167"/>
            <a:ext cx="7353300" cy="4673928"/>
          </a:xfrm>
          <a:prstGeom prst="rect">
            <a:avLst/>
          </a:prstGeom>
        </p:spPr>
        <p:txBody>
          <a:bodyPr tIns="0" b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4267200" y="571500"/>
            <a:ext cx="73533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7" name="Rectangle 6">
            <a:extLst>
              <a:ext uri="{FF2B5EF4-FFF2-40B4-BE49-F238E27FC236}">
                <a16:creationId xmlns:a16="http://schemas.microsoft.com/office/drawing/2014/main" id="{BD19A28F-8CC9-0898-39AC-E84DA0767B52}"/>
              </a:ext>
            </a:extLst>
          </p:cNvPr>
          <p:cNvSpPr/>
          <p:nvPr userDrawn="1"/>
        </p:nvSpPr>
        <p:spPr>
          <a:xfrm>
            <a:off x="0" y="0"/>
            <a:ext cx="3695703"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2">
            <a:extLst>
              <a:ext uri="{FF2B5EF4-FFF2-40B4-BE49-F238E27FC236}">
                <a16:creationId xmlns:a16="http://schemas.microsoft.com/office/drawing/2014/main" id="{F2FB19F7-A927-9A70-892E-0E0B4841E40F}"/>
              </a:ext>
            </a:extLst>
          </p:cNvPr>
          <p:cNvSpPr>
            <a:spLocks noGrp="1"/>
          </p:cNvSpPr>
          <p:nvPr>
            <p:ph idx="10"/>
          </p:nvPr>
        </p:nvSpPr>
        <p:spPr>
          <a:xfrm>
            <a:off x="571500" y="571501"/>
            <a:ext cx="2552707" cy="5715000"/>
          </a:xfrm>
          <a:prstGeom prst="rect">
            <a:avLst/>
          </a:prstGeom>
        </p:spPr>
        <p:txBody>
          <a:bodyPr tIns="0" bIns="0" anchor="ctr">
            <a:noAutofit/>
          </a:bodyPr>
          <a:lstStyle>
            <a:lvl1pPr marL="0" indent="0">
              <a:buNone/>
              <a:defRPr sz="1600">
                <a:solidFill>
                  <a:schemeClr val="bg1"/>
                </a:solidFill>
              </a:defRPr>
            </a:lvl1pPr>
          </a:lstStyle>
          <a:p>
            <a:pPr lvl="0"/>
            <a:r>
              <a:rPr lang="en-US"/>
              <a:t>Click to edit Master text style</a:t>
            </a:r>
          </a:p>
        </p:txBody>
      </p:sp>
      <p:pic>
        <p:nvPicPr>
          <p:cNvPr id="4" name="Graphic 3">
            <a:extLst>
              <a:ext uri="{FF2B5EF4-FFF2-40B4-BE49-F238E27FC236}">
                <a16:creationId xmlns:a16="http://schemas.microsoft.com/office/drawing/2014/main" id="{CE34E7DF-EE71-FA75-2724-FF658FAC3B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6" name="Footer Placeholder 4">
            <a:extLst>
              <a:ext uri="{FF2B5EF4-FFF2-40B4-BE49-F238E27FC236}">
                <a16:creationId xmlns:a16="http://schemas.microsoft.com/office/drawing/2014/main" id="{A83DFAFB-F3B1-B019-1F47-909B467D2C5A}"/>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588257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ird Titl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BBDC62-E416-2233-999C-7EAFF4A6D57E}"/>
              </a:ext>
            </a:extLst>
          </p:cNvPr>
          <p:cNvSpPr/>
          <p:nvPr userDrawn="1"/>
        </p:nvSpPr>
        <p:spPr>
          <a:xfrm>
            <a:off x="8496297" y="0"/>
            <a:ext cx="3695703"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1" y="571500"/>
            <a:ext cx="7353296" cy="5714999"/>
          </a:xfrm>
          <a:prstGeom prst="rect">
            <a:avLst/>
          </a:prstGeom>
        </p:spPr>
        <p:txBody>
          <a:bodyPr>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9067794" y="571500"/>
            <a:ext cx="2552706" cy="1381003"/>
          </a:xfrm>
          <a:prstGeom prst="rect">
            <a:avLst/>
          </a:prstGeom>
        </p:spPr>
        <p:txBody>
          <a:bodyPr vert="horz" lIns="0" tIns="0" rIns="0" bIns="0" rtlCol="0" anchor="t" anchorCtr="0">
            <a:noAutofit/>
          </a:bodyPr>
          <a:lstStyle>
            <a:lvl1pPr>
              <a:defRPr sz="2800">
                <a:solidFill>
                  <a:schemeClr val="bg1"/>
                </a:solidFill>
              </a:defRPr>
            </a:lvl1pPr>
          </a:lstStyle>
          <a:p>
            <a:r>
              <a:rPr lang="en-US" dirty="0"/>
              <a:t>Click to edit Master title style</a:t>
            </a:r>
          </a:p>
        </p:txBody>
      </p:sp>
      <p:pic>
        <p:nvPicPr>
          <p:cNvPr id="3" name="Graphic 2">
            <a:extLst>
              <a:ext uri="{FF2B5EF4-FFF2-40B4-BE49-F238E27FC236}">
                <a16:creationId xmlns:a16="http://schemas.microsoft.com/office/drawing/2014/main" id="{8E6CA83C-0434-1E3F-23FE-CD01A3E392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6" name="Footer Placeholder 4">
            <a:extLst>
              <a:ext uri="{FF2B5EF4-FFF2-40B4-BE49-F238E27FC236}">
                <a16:creationId xmlns:a16="http://schemas.microsoft.com/office/drawing/2014/main" id="{DDF54F67-5BD2-D607-7ECA-037EC83CE360}"/>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91538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 Doub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0" y="1616167"/>
            <a:ext cx="5238751" cy="4673928"/>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355429" y="1612572"/>
            <a:ext cx="5238751" cy="4673928"/>
          </a:xfrm>
          <a:prstGeom prst="rect">
            <a:avLst/>
          </a:prstGeom>
        </p:spPr>
        <p:txBody>
          <a:bodyPr lIns="0">
            <a:noAutofit/>
          </a:bodyPr>
          <a:lstStyle>
            <a:lvl1pP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55466B3D-7EDA-AFAD-C969-17FBFCCB6B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3" name="Footer Placeholder 4">
            <a:extLst>
              <a:ext uri="{FF2B5EF4-FFF2-40B4-BE49-F238E27FC236}">
                <a16:creationId xmlns:a16="http://schemas.microsoft.com/office/drawing/2014/main" id="{37FA0917-720C-C0BC-3DE8-E21988A637E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553517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ird Title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BBDC62-E416-2233-999C-7EAFF4A6D57E}"/>
              </a:ext>
            </a:extLst>
          </p:cNvPr>
          <p:cNvSpPr/>
          <p:nvPr userDrawn="1"/>
        </p:nvSpPr>
        <p:spPr>
          <a:xfrm>
            <a:off x="1" y="0"/>
            <a:ext cx="3695703"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4267204" y="571500"/>
            <a:ext cx="7353296" cy="5714999"/>
          </a:xfrm>
          <a:prstGeom prst="rect">
            <a:avLst/>
          </a:prstGeom>
        </p:spPr>
        <p:txBody>
          <a:bodyPr>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2552706" cy="1381003"/>
          </a:xfrm>
          <a:prstGeom prst="rect">
            <a:avLst/>
          </a:prstGeom>
        </p:spPr>
        <p:txBody>
          <a:bodyPr vert="horz" lIns="0" tIns="0" rIns="0" bIns="0" rtlCol="0" anchor="t" anchorCtr="0">
            <a:noAutofit/>
          </a:bodyPr>
          <a:lstStyle>
            <a:lvl1pPr>
              <a:defRPr sz="2800">
                <a:solidFill>
                  <a:schemeClr val="bg1"/>
                </a:solidFill>
              </a:defRPr>
            </a:lvl1pPr>
          </a:lstStyle>
          <a:p>
            <a:r>
              <a:rPr lang="en-US" dirty="0"/>
              <a:t>Click to edit Master title style</a:t>
            </a:r>
          </a:p>
        </p:txBody>
      </p:sp>
      <p:pic>
        <p:nvPicPr>
          <p:cNvPr id="6" name="Graphic 5">
            <a:extLst>
              <a:ext uri="{FF2B5EF4-FFF2-40B4-BE49-F238E27FC236}">
                <a16:creationId xmlns:a16="http://schemas.microsoft.com/office/drawing/2014/main" id="{EC575839-F27A-5399-5CE0-4448D3B90A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7" name="Footer Placeholder 4">
            <a:extLst>
              <a:ext uri="{FF2B5EF4-FFF2-40B4-BE49-F238E27FC236}">
                <a16:creationId xmlns:a16="http://schemas.microsoft.com/office/drawing/2014/main" id="{7D5E1A97-6335-9626-FC9B-C2B24871E682}"/>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28925187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ird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C6A15-C52C-6584-4049-3BF961A7D69D}"/>
              </a:ext>
            </a:extLst>
          </p:cNvPr>
          <p:cNvSpPr/>
          <p:nvPr userDrawn="1"/>
        </p:nvSpPr>
        <p:spPr>
          <a:xfrm>
            <a:off x="8496297" y="0"/>
            <a:ext cx="3695703"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6246610" cy="4673928"/>
          </a:xfrm>
          <a:prstGeom prst="rect">
            <a:avLst/>
          </a:prstGeom>
        </p:spPr>
        <p:txBody>
          <a:bodyPr lIns="0">
            <a:noAutofit/>
          </a:bodyPr>
          <a:lstStyle>
            <a:lvl1pPr>
              <a:defRPr sz="1800"/>
            </a:lvl1pPr>
          </a:lstStyle>
          <a:p>
            <a:pPr lvl="0"/>
            <a:r>
              <a:rPr lang="en-US"/>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7389606" y="571501"/>
            <a:ext cx="4230893" cy="5715000"/>
          </a:xfrm>
        </p:spPr>
        <p:txBody>
          <a:bodyPr/>
          <a:lstStyle/>
          <a:p>
            <a:endParaRPr lang="en-US"/>
          </a:p>
        </p:txBody>
      </p:sp>
      <p:pic>
        <p:nvPicPr>
          <p:cNvPr id="3" name="Graphic 2">
            <a:extLst>
              <a:ext uri="{FF2B5EF4-FFF2-40B4-BE49-F238E27FC236}">
                <a16:creationId xmlns:a16="http://schemas.microsoft.com/office/drawing/2014/main" id="{C3F6D553-D9B1-47FB-0E59-2BD8CBB393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7" name="Footer Placeholder 4">
            <a:extLst>
              <a:ext uri="{FF2B5EF4-FFF2-40B4-BE49-F238E27FC236}">
                <a16:creationId xmlns:a16="http://schemas.microsoft.com/office/drawing/2014/main" id="{BF580BA5-E40C-F2D5-3739-D376259CD510}"/>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962147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ird Image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C6A15-C52C-6584-4049-3BF961A7D69D}"/>
              </a:ext>
            </a:extLst>
          </p:cNvPr>
          <p:cNvSpPr/>
          <p:nvPr userDrawn="1"/>
        </p:nvSpPr>
        <p:spPr>
          <a:xfrm>
            <a:off x="0" y="0"/>
            <a:ext cx="3695703"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373893" y="1616167"/>
            <a:ext cx="6246610" cy="4673928"/>
          </a:xfrm>
          <a:prstGeom prst="rect">
            <a:avLst/>
          </a:prstGeom>
        </p:spPr>
        <p:txBody>
          <a:bodyPr lIns="0">
            <a:noAutofit/>
          </a:bodyPr>
          <a:lstStyle>
            <a:lvl1pPr>
              <a:defRPr sz="1800"/>
            </a:lvl1pPr>
          </a:lstStyle>
          <a:p>
            <a:pPr lvl="0"/>
            <a:r>
              <a:rPr lang="en-US"/>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373893"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571500" y="571501"/>
            <a:ext cx="4230893" cy="5715000"/>
          </a:xfrm>
        </p:spPr>
        <p:txBody>
          <a:bodyPr/>
          <a:lstStyle/>
          <a:p>
            <a:endParaRPr lang="en-US"/>
          </a:p>
        </p:txBody>
      </p:sp>
      <p:pic>
        <p:nvPicPr>
          <p:cNvPr id="7" name="Graphic 6">
            <a:extLst>
              <a:ext uri="{FF2B5EF4-FFF2-40B4-BE49-F238E27FC236}">
                <a16:creationId xmlns:a16="http://schemas.microsoft.com/office/drawing/2014/main" id="{A1CC20A1-FE87-5BFA-8087-9AD353C16E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8" name="Footer Placeholder 4">
            <a:extLst>
              <a:ext uri="{FF2B5EF4-FFF2-40B4-BE49-F238E27FC236}">
                <a16:creationId xmlns:a16="http://schemas.microsoft.com/office/drawing/2014/main" id="{2162813D-D535-BED9-BD80-55FAF0525CA6}"/>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77087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ird Higlight Righ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7353300" cy="4673928"/>
          </a:xfrm>
          <a:prstGeom prst="rect">
            <a:avLst/>
          </a:prstGeom>
        </p:spPr>
        <p:txBody>
          <a:bodyPr tIns="0" b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73533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7" name="Rectangle 6">
            <a:extLst>
              <a:ext uri="{FF2B5EF4-FFF2-40B4-BE49-F238E27FC236}">
                <a16:creationId xmlns:a16="http://schemas.microsoft.com/office/drawing/2014/main" id="{BD19A28F-8CC9-0898-39AC-E84DA0767B52}"/>
              </a:ext>
            </a:extLst>
          </p:cNvPr>
          <p:cNvSpPr/>
          <p:nvPr userDrawn="1"/>
        </p:nvSpPr>
        <p:spPr>
          <a:xfrm>
            <a:off x="8496297" y="0"/>
            <a:ext cx="3695703"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2">
            <a:extLst>
              <a:ext uri="{FF2B5EF4-FFF2-40B4-BE49-F238E27FC236}">
                <a16:creationId xmlns:a16="http://schemas.microsoft.com/office/drawing/2014/main" id="{F2FB19F7-A927-9A70-892E-0E0B4841E40F}"/>
              </a:ext>
            </a:extLst>
          </p:cNvPr>
          <p:cNvSpPr>
            <a:spLocks noGrp="1"/>
          </p:cNvSpPr>
          <p:nvPr>
            <p:ph idx="10"/>
          </p:nvPr>
        </p:nvSpPr>
        <p:spPr>
          <a:xfrm>
            <a:off x="9067794" y="571501"/>
            <a:ext cx="2552707" cy="5715000"/>
          </a:xfrm>
          <a:prstGeom prst="rect">
            <a:avLst/>
          </a:prstGeom>
        </p:spPr>
        <p:txBody>
          <a:bodyPr tIns="0" bIns="0" anchor="ctr">
            <a:noAutofit/>
          </a:bodyPr>
          <a:lstStyle>
            <a:lvl1pPr marL="0" indent="0">
              <a:buNone/>
              <a:defRPr sz="1600">
                <a:solidFill>
                  <a:schemeClr val="bg1"/>
                </a:solidFill>
              </a:defRPr>
            </a:lvl1pPr>
          </a:lstStyle>
          <a:p>
            <a:pPr lvl="0"/>
            <a:r>
              <a:rPr lang="en-US"/>
              <a:t>Click to edit Master text style</a:t>
            </a:r>
          </a:p>
        </p:txBody>
      </p:sp>
      <p:pic>
        <p:nvPicPr>
          <p:cNvPr id="4" name="Graphic 3">
            <a:extLst>
              <a:ext uri="{FF2B5EF4-FFF2-40B4-BE49-F238E27FC236}">
                <a16:creationId xmlns:a16="http://schemas.microsoft.com/office/drawing/2014/main" id="{A70A7B22-94EB-7996-F1EF-F0FD4419EE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6" name="Footer Placeholder 4">
            <a:extLst>
              <a:ext uri="{FF2B5EF4-FFF2-40B4-BE49-F238E27FC236}">
                <a16:creationId xmlns:a16="http://schemas.microsoft.com/office/drawing/2014/main" id="{22DF546D-B4EB-AC21-3A93-1B7FA3F1BCD1}"/>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42897223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ird Highlight Lef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4267200" y="1616167"/>
            <a:ext cx="7353300" cy="4673928"/>
          </a:xfrm>
          <a:prstGeom prst="rect">
            <a:avLst/>
          </a:prstGeom>
        </p:spPr>
        <p:txBody>
          <a:bodyPr tIns="0" b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4267200" y="571500"/>
            <a:ext cx="73533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7" name="Rectangle 6">
            <a:extLst>
              <a:ext uri="{FF2B5EF4-FFF2-40B4-BE49-F238E27FC236}">
                <a16:creationId xmlns:a16="http://schemas.microsoft.com/office/drawing/2014/main" id="{BD19A28F-8CC9-0898-39AC-E84DA0767B52}"/>
              </a:ext>
            </a:extLst>
          </p:cNvPr>
          <p:cNvSpPr/>
          <p:nvPr userDrawn="1"/>
        </p:nvSpPr>
        <p:spPr>
          <a:xfrm>
            <a:off x="0" y="0"/>
            <a:ext cx="3695703"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2">
            <a:extLst>
              <a:ext uri="{FF2B5EF4-FFF2-40B4-BE49-F238E27FC236}">
                <a16:creationId xmlns:a16="http://schemas.microsoft.com/office/drawing/2014/main" id="{F2FB19F7-A927-9A70-892E-0E0B4841E40F}"/>
              </a:ext>
            </a:extLst>
          </p:cNvPr>
          <p:cNvSpPr>
            <a:spLocks noGrp="1"/>
          </p:cNvSpPr>
          <p:nvPr>
            <p:ph idx="10"/>
          </p:nvPr>
        </p:nvSpPr>
        <p:spPr>
          <a:xfrm>
            <a:off x="571500" y="571501"/>
            <a:ext cx="2552707" cy="5715000"/>
          </a:xfrm>
          <a:prstGeom prst="rect">
            <a:avLst/>
          </a:prstGeom>
        </p:spPr>
        <p:txBody>
          <a:bodyPr tIns="0" bIns="0" anchor="ctr">
            <a:noAutofit/>
          </a:bodyPr>
          <a:lstStyle>
            <a:lvl1pPr marL="0" indent="0">
              <a:buNone/>
              <a:defRPr sz="1600">
                <a:solidFill>
                  <a:schemeClr val="bg1"/>
                </a:solidFill>
              </a:defRPr>
            </a:lvl1pPr>
          </a:lstStyle>
          <a:p>
            <a:pPr lvl="0"/>
            <a:r>
              <a:rPr lang="en-US"/>
              <a:t>Click to edit Master text style</a:t>
            </a:r>
          </a:p>
        </p:txBody>
      </p:sp>
      <p:pic>
        <p:nvPicPr>
          <p:cNvPr id="4" name="Graphic 3">
            <a:extLst>
              <a:ext uri="{FF2B5EF4-FFF2-40B4-BE49-F238E27FC236}">
                <a16:creationId xmlns:a16="http://schemas.microsoft.com/office/drawing/2014/main" id="{CE34E7DF-EE71-FA75-2724-FF658FAC3B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6" name="Footer Placeholder 4">
            <a:extLst>
              <a:ext uri="{FF2B5EF4-FFF2-40B4-BE49-F238E27FC236}">
                <a16:creationId xmlns:a16="http://schemas.microsoft.com/office/drawing/2014/main" id="{A83DFAFB-F3B1-B019-1F47-909B467D2C5A}"/>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086845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ird Titl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BBDC62-E416-2233-999C-7EAFF4A6D57E}"/>
              </a:ext>
            </a:extLst>
          </p:cNvPr>
          <p:cNvSpPr/>
          <p:nvPr userDrawn="1"/>
        </p:nvSpPr>
        <p:spPr>
          <a:xfrm>
            <a:off x="8496297" y="0"/>
            <a:ext cx="3695703"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1" y="571500"/>
            <a:ext cx="7353296" cy="5714999"/>
          </a:xfrm>
          <a:prstGeom prst="rect">
            <a:avLst/>
          </a:prstGeom>
        </p:spPr>
        <p:txBody>
          <a:bodyPr>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9067794" y="571500"/>
            <a:ext cx="2552706" cy="1381003"/>
          </a:xfrm>
          <a:prstGeom prst="rect">
            <a:avLst/>
          </a:prstGeom>
        </p:spPr>
        <p:txBody>
          <a:bodyPr vert="horz" lIns="0" tIns="0" rIns="0" bIns="0" rtlCol="0" anchor="t" anchorCtr="0">
            <a:noAutofit/>
          </a:bodyPr>
          <a:lstStyle>
            <a:lvl1pPr>
              <a:defRPr sz="2800">
                <a:solidFill>
                  <a:schemeClr val="bg1"/>
                </a:solidFill>
              </a:defRPr>
            </a:lvl1pPr>
          </a:lstStyle>
          <a:p>
            <a:r>
              <a:rPr lang="en-US" dirty="0"/>
              <a:t>Click to edit Master title style</a:t>
            </a:r>
          </a:p>
        </p:txBody>
      </p:sp>
      <p:pic>
        <p:nvPicPr>
          <p:cNvPr id="3" name="Graphic 2">
            <a:extLst>
              <a:ext uri="{FF2B5EF4-FFF2-40B4-BE49-F238E27FC236}">
                <a16:creationId xmlns:a16="http://schemas.microsoft.com/office/drawing/2014/main" id="{8E6CA83C-0434-1E3F-23FE-CD01A3E392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6" name="Footer Placeholder 4">
            <a:extLst>
              <a:ext uri="{FF2B5EF4-FFF2-40B4-BE49-F238E27FC236}">
                <a16:creationId xmlns:a16="http://schemas.microsoft.com/office/drawing/2014/main" id="{DDF54F67-5BD2-D607-7ECA-037EC83CE360}"/>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30633274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ird Title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BBDC62-E416-2233-999C-7EAFF4A6D57E}"/>
              </a:ext>
            </a:extLst>
          </p:cNvPr>
          <p:cNvSpPr/>
          <p:nvPr userDrawn="1"/>
        </p:nvSpPr>
        <p:spPr>
          <a:xfrm>
            <a:off x="1" y="0"/>
            <a:ext cx="3695703"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4267204" y="571500"/>
            <a:ext cx="7353296" cy="5714999"/>
          </a:xfrm>
          <a:prstGeom prst="rect">
            <a:avLst/>
          </a:prstGeom>
        </p:spPr>
        <p:txBody>
          <a:bodyPr>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2552706" cy="1381003"/>
          </a:xfrm>
          <a:prstGeom prst="rect">
            <a:avLst/>
          </a:prstGeom>
        </p:spPr>
        <p:txBody>
          <a:bodyPr vert="horz" lIns="0" tIns="0" rIns="0" bIns="0" rtlCol="0" anchor="t" anchorCtr="0">
            <a:noAutofit/>
          </a:bodyPr>
          <a:lstStyle>
            <a:lvl1pPr>
              <a:defRPr sz="2800">
                <a:solidFill>
                  <a:schemeClr val="bg1"/>
                </a:solidFill>
              </a:defRPr>
            </a:lvl1pPr>
          </a:lstStyle>
          <a:p>
            <a:r>
              <a:rPr lang="en-US" dirty="0"/>
              <a:t>Click to edit Master title style</a:t>
            </a:r>
          </a:p>
        </p:txBody>
      </p:sp>
      <p:pic>
        <p:nvPicPr>
          <p:cNvPr id="6" name="Graphic 5">
            <a:extLst>
              <a:ext uri="{FF2B5EF4-FFF2-40B4-BE49-F238E27FC236}">
                <a16:creationId xmlns:a16="http://schemas.microsoft.com/office/drawing/2014/main" id="{EC575839-F27A-5399-5CE0-4448D3B90A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7" name="Footer Placeholder 4">
            <a:extLst>
              <a:ext uri="{FF2B5EF4-FFF2-40B4-BE49-F238E27FC236}">
                <a16:creationId xmlns:a16="http://schemas.microsoft.com/office/drawing/2014/main" id="{7D5E1A97-6335-9626-FC9B-C2B24871E682}"/>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3850469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ird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C6A15-C52C-6584-4049-3BF961A7D69D}"/>
              </a:ext>
            </a:extLst>
          </p:cNvPr>
          <p:cNvSpPr/>
          <p:nvPr userDrawn="1"/>
        </p:nvSpPr>
        <p:spPr>
          <a:xfrm>
            <a:off x="8496297" y="0"/>
            <a:ext cx="3695703"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6246610" cy="4673928"/>
          </a:xfrm>
          <a:prstGeom prst="rect">
            <a:avLst/>
          </a:prstGeom>
        </p:spPr>
        <p:txBody>
          <a:bodyPr lIns="0">
            <a:noAutofit/>
          </a:bodyPr>
          <a:lstStyle>
            <a:lvl1pPr>
              <a:defRPr sz="1800"/>
            </a:lvl1pPr>
          </a:lstStyle>
          <a:p>
            <a:pPr lvl="0"/>
            <a:r>
              <a:rPr lang="en-US"/>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7389606" y="571501"/>
            <a:ext cx="4230893" cy="5715000"/>
          </a:xfrm>
        </p:spPr>
        <p:txBody>
          <a:bodyPr/>
          <a:lstStyle/>
          <a:p>
            <a:endParaRPr lang="en-US"/>
          </a:p>
        </p:txBody>
      </p:sp>
      <p:pic>
        <p:nvPicPr>
          <p:cNvPr id="3" name="Graphic 2">
            <a:extLst>
              <a:ext uri="{FF2B5EF4-FFF2-40B4-BE49-F238E27FC236}">
                <a16:creationId xmlns:a16="http://schemas.microsoft.com/office/drawing/2014/main" id="{C3F6D553-D9B1-47FB-0E59-2BD8CBB393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7" name="Footer Placeholder 4">
            <a:extLst>
              <a:ext uri="{FF2B5EF4-FFF2-40B4-BE49-F238E27FC236}">
                <a16:creationId xmlns:a16="http://schemas.microsoft.com/office/drawing/2014/main" id="{BF580BA5-E40C-F2D5-3739-D376259CD510}"/>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0818980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ird Image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C6A15-C52C-6584-4049-3BF961A7D69D}"/>
              </a:ext>
            </a:extLst>
          </p:cNvPr>
          <p:cNvSpPr/>
          <p:nvPr userDrawn="1"/>
        </p:nvSpPr>
        <p:spPr>
          <a:xfrm>
            <a:off x="0" y="0"/>
            <a:ext cx="3695703"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373893" y="1616167"/>
            <a:ext cx="6246610" cy="4673928"/>
          </a:xfrm>
          <a:prstGeom prst="rect">
            <a:avLst/>
          </a:prstGeom>
        </p:spPr>
        <p:txBody>
          <a:bodyPr lIns="0">
            <a:noAutofit/>
          </a:bodyPr>
          <a:lstStyle>
            <a:lvl1pPr>
              <a:defRPr sz="1800"/>
            </a:lvl1pPr>
          </a:lstStyle>
          <a:p>
            <a:pPr lvl="0"/>
            <a:r>
              <a:rPr lang="en-US"/>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373893"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571500" y="571501"/>
            <a:ext cx="4230893" cy="5715000"/>
          </a:xfrm>
        </p:spPr>
        <p:txBody>
          <a:bodyPr/>
          <a:lstStyle/>
          <a:p>
            <a:endParaRPr lang="en-US"/>
          </a:p>
        </p:txBody>
      </p:sp>
      <p:pic>
        <p:nvPicPr>
          <p:cNvPr id="7" name="Graphic 6">
            <a:extLst>
              <a:ext uri="{FF2B5EF4-FFF2-40B4-BE49-F238E27FC236}">
                <a16:creationId xmlns:a16="http://schemas.microsoft.com/office/drawing/2014/main" id="{A1CC20A1-FE87-5BFA-8087-9AD353C16E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8" name="Footer Placeholder 4">
            <a:extLst>
              <a:ext uri="{FF2B5EF4-FFF2-40B4-BE49-F238E27FC236}">
                <a16:creationId xmlns:a16="http://schemas.microsoft.com/office/drawing/2014/main" id="{2162813D-D535-BED9-BD80-55FAF0525CA6}"/>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997303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ird Full Image Righ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6246610" cy="4673928"/>
          </a:xfrm>
          <a:prstGeom prst="rect">
            <a:avLst/>
          </a:prstGeom>
        </p:spPr>
        <p:txBody>
          <a:bodyPr l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7389606" y="0"/>
            <a:ext cx="4802393" cy="6858000"/>
          </a:xfrm>
        </p:spPr>
        <p:txBody>
          <a:bodyPr/>
          <a:lstStyle/>
          <a:p>
            <a:endParaRPr lang="en-US"/>
          </a:p>
        </p:txBody>
      </p:sp>
      <p:pic>
        <p:nvPicPr>
          <p:cNvPr id="8" name="Graphic 7">
            <a:extLst>
              <a:ext uri="{FF2B5EF4-FFF2-40B4-BE49-F238E27FC236}">
                <a16:creationId xmlns:a16="http://schemas.microsoft.com/office/drawing/2014/main" id="{1C1FB71B-0C74-6DB0-D67A-1BBF8F9970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8336" y="6487811"/>
            <a:ext cx="917564" cy="206618"/>
          </a:xfrm>
          <a:prstGeom prst="rect">
            <a:avLst/>
          </a:prstGeom>
        </p:spPr>
      </p:pic>
      <p:sp>
        <p:nvSpPr>
          <p:cNvPr id="9" name="Footer Placeholder 4">
            <a:extLst>
              <a:ext uri="{FF2B5EF4-FFF2-40B4-BE49-F238E27FC236}">
                <a16:creationId xmlns:a16="http://schemas.microsoft.com/office/drawing/2014/main" id="{E362B550-CD7B-E070-DFAD-0A6F1B804614}"/>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00811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 Trip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3321972"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8338109" y="1612572"/>
            <a:ext cx="3282390" cy="467392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4441645" y="1612572"/>
            <a:ext cx="3321972" cy="4673928"/>
          </a:xfrm>
          <a:prstGeom prst="rect">
            <a:avLst/>
          </a:prstGeom>
        </p:spPr>
        <p:txBody>
          <a:bodyPr lIns="0">
            <a:noAutofit/>
          </a:bodyPr>
          <a:lstStyle>
            <a:lvl1pP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F9D83123-E242-63B4-0B76-720D297612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3" name="Footer Placeholder 4">
            <a:extLst>
              <a:ext uri="{FF2B5EF4-FFF2-40B4-BE49-F238E27FC236}">
                <a16:creationId xmlns:a16="http://schemas.microsoft.com/office/drawing/2014/main" id="{CEBA3455-9A47-9DE2-4B68-5C6D186BADC6}"/>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29363543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ird Full Image Lef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373890" y="1616167"/>
            <a:ext cx="6246610" cy="4673928"/>
          </a:xfrm>
          <a:prstGeom prst="rect">
            <a:avLst/>
          </a:prstGeom>
        </p:spPr>
        <p:txBody>
          <a:bodyPr l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373890"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0" y="0"/>
            <a:ext cx="4802393" cy="6858000"/>
          </a:xfrm>
        </p:spPr>
        <p:txBody>
          <a:bodyPr/>
          <a:lstStyle/>
          <a:p>
            <a:endParaRPr lang="en-US"/>
          </a:p>
        </p:txBody>
      </p:sp>
      <p:pic>
        <p:nvPicPr>
          <p:cNvPr id="4" name="Graphic 3">
            <a:extLst>
              <a:ext uri="{FF2B5EF4-FFF2-40B4-BE49-F238E27FC236}">
                <a16:creationId xmlns:a16="http://schemas.microsoft.com/office/drawing/2014/main" id="{E8687F68-FF61-0CC4-1162-33B7E6305A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8" name="Footer Placeholder 4">
            <a:extLst>
              <a:ext uri="{FF2B5EF4-FFF2-40B4-BE49-F238E27FC236}">
                <a16:creationId xmlns:a16="http://schemas.microsoft.com/office/drawing/2014/main" id="{8525710D-EAB2-78AC-6D83-8700A62AEF52}"/>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4911765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 Conten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6096000" y="0"/>
            <a:ext cx="6095999" cy="6858000"/>
          </a:xfrm>
        </p:spPr>
        <p:txBody>
          <a:bodyPr/>
          <a:lstStyle/>
          <a:p>
            <a:endParaRPr lang="en-US"/>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73533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5" name="Content Placeholder 2">
            <a:extLst>
              <a:ext uri="{FF2B5EF4-FFF2-40B4-BE49-F238E27FC236}">
                <a16:creationId xmlns:a16="http://schemas.microsoft.com/office/drawing/2014/main" id="{BC86515E-7299-EA92-570A-2279E3C90C64}"/>
              </a:ext>
            </a:extLst>
          </p:cNvPr>
          <p:cNvSpPr>
            <a:spLocks noGrp="1"/>
          </p:cNvSpPr>
          <p:nvPr>
            <p:ph idx="1"/>
          </p:nvPr>
        </p:nvSpPr>
        <p:spPr>
          <a:xfrm>
            <a:off x="571500" y="1616167"/>
            <a:ext cx="4953002" cy="4673928"/>
          </a:xfrm>
          <a:prstGeom prst="rect">
            <a:avLst/>
          </a:prstGeom>
        </p:spPr>
        <p:txBody>
          <a:bodyPr lIns="0">
            <a:noAutofit/>
          </a:bodyPr>
          <a:lstStyle>
            <a:lvl1pPr>
              <a:defRPr sz="1800"/>
            </a:lvl1pPr>
          </a:lstStyle>
          <a:p>
            <a:pPr lvl="0"/>
            <a:r>
              <a:rPr lang="en-US" dirty="0"/>
              <a:t>Click to edit Master text style</a:t>
            </a:r>
          </a:p>
        </p:txBody>
      </p:sp>
      <p:sp>
        <p:nvSpPr>
          <p:cNvPr id="8" name="Title 7">
            <a:extLst>
              <a:ext uri="{FF2B5EF4-FFF2-40B4-BE49-F238E27FC236}">
                <a16:creationId xmlns:a16="http://schemas.microsoft.com/office/drawing/2014/main" id="{14DD6A67-01D7-7C4F-A38D-6944E6D082D8}"/>
              </a:ext>
            </a:extLst>
          </p:cNvPr>
          <p:cNvSpPr>
            <a:spLocks noGrp="1"/>
          </p:cNvSpPr>
          <p:nvPr>
            <p:ph type="title"/>
          </p:nvPr>
        </p:nvSpPr>
        <p:spPr>
          <a:xfrm>
            <a:off x="571500" y="571500"/>
            <a:ext cx="4953002" cy="496323"/>
          </a:xfrm>
        </p:spPr>
        <p:txBody>
          <a:bodyPr/>
          <a:lstStyle/>
          <a:p>
            <a:r>
              <a:rPr lang="en-US"/>
              <a:t>Click to edit Master title style</a:t>
            </a:r>
          </a:p>
        </p:txBody>
      </p:sp>
      <p:pic>
        <p:nvPicPr>
          <p:cNvPr id="2" name="Graphic 1">
            <a:extLst>
              <a:ext uri="{FF2B5EF4-FFF2-40B4-BE49-F238E27FC236}">
                <a16:creationId xmlns:a16="http://schemas.microsoft.com/office/drawing/2014/main" id="{826FFAA3-9BC5-DEA9-EA99-9DCD14D462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8336" y="6487811"/>
            <a:ext cx="917564" cy="206618"/>
          </a:xfrm>
          <a:prstGeom prst="rect">
            <a:avLst/>
          </a:prstGeom>
        </p:spPr>
      </p:pic>
    </p:spTree>
    <p:extLst>
      <p:ext uri="{BB962C8B-B14F-4D97-AF65-F5344CB8AC3E}">
        <p14:creationId xmlns:p14="http://schemas.microsoft.com/office/powerpoint/2010/main" val="1837750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Image /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0" y="0"/>
            <a:ext cx="6095999" cy="6858000"/>
          </a:xfrm>
        </p:spPr>
        <p:txBody>
          <a:bodyPr/>
          <a:lstStyle/>
          <a:p>
            <a:endParaRPr lang="en-US"/>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chemeClr val="accent6"/>
                </a:solidFill>
              </a:rPr>
              <a:t>© </a:t>
            </a:r>
            <a:fld id="{8B1409CF-B3CD-4A89-8F0D-FC7C2DF1680B}" type="datetimeyyyy">
              <a:rPr lang="en-US" sz="600" smtClean="0">
                <a:solidFill>
                  <a:schemeClr val="accent6"/>
                </a:solidFill>
              </a:rPr>
              <a:pPr algn="r"/>
              <a:t>2026</a:t>
            </a:fld>
            <a:r>
              <a:rPr lang="en-US" sz="600" dirty="0">
                <a:solidFill>
                  <a:schemeClr val="accent6"/>
                </a:solidFill>
              </a:rPr>
              <a:t> Fourth Enterprises LLC., Inc. All Rights Reserved.</a:t>
            </a:r>
          </a:p>
        </p:txBody>
      </p:sp>
      <p:sp>
        <p:nvSpPr>
          <p:cNvPr id="4" name="Content Placeholder 2">
            <a:extLst>
              <a:ext uri="{FF2B5EF4-FFF2-40B4-BE49-F238E27FC236}">
                <a16:creationId xmlns:a16="http://schemas.microsoft.com/office/drawing/2014/main" id="{BB8DBB57-38E7-6906-6596-C0177442F1D2}"/>
              </a:ext>
            </a:extLst>
          </p:cNvPr>
          <p:cNvSpPr>
            <a:spLocks noGrp="1"/>
          </p:cNvSpPr>
          <p:nvPr>
            <p:ph idx="1"/>
          </p:nvPr>
        </p:nvSpPr>
        <p:spPr>
          <a:xfrm>
            <a:off x="6667498" y="1612572"/>
            <a:ext cx="4953002" cy="4673928"/>
          </a:xfrm>
          <a:prstGeom prst="rect">
            <a:avLst/>
          </a:prstGeom>
        </p:spPr>
        <p:txBody>
          <a:bodyPr lIns="0">
            <a:noAutofit/>
          </a:bodyPr>
          <a:lstStyle>
            <a:lvl1pPr>
              <a:defRPr sz="1800"/>
            </a:lvl1pPr>
          </a:lstStyle>
          <a:p>
            <a:pPr lvl="0"/>
            <a:r>
              <a:rPr lang="en-US" dirty="0"/>
              <a:t>Click to edit Master text style</a:t>
            </a:r>
          </a:p>
        </p:txBody>
      </p:sp>
      <p:sp>
        <p:nvSpPr>
          <p:cNvPr id="5" name="Title 7">
            <a:extLst>
              <a:ext uri="{FF2B5EF4-FFF2-40B4-BE49-F238E27FC236}">
                <a16:creationId xmlns:a16="http://schemas.microsoft.com/office/drawing/2014/main" id="{ACC23A28-A726-699C-89A3-7C9324E3A576}"/>
              </a:ext>
            </a:extLst>
          </p:cNvPr>
          <p:cNvSpPr>
            <a:spLocks noGrp="1"/>
          </p:cNvSpPr>
          <p:nvPr>
            <p:ph type="title"/>
          </p:nvPr>
        </p:nvSpPr>
        <p:spPr>
          <a:xfrm>
            <a:off x="6667498" y="567905"/>
            <a:ext cx="4953002" cy="496323"/>
          </a:xfrm>
        </p:spPr>
        <p:txBody>
          <a:bodyPr/>
          <a:lstStyle/>
          <a:p>
            <a:r>
              <a:rPr lang="en-US"/>
              <a:t>Click to edit Master title style</a:t>
            </a:r>
          </a:p>
        </p:txBody>
      </p:sp>
      <p:pic>
        <p:nvPicPr>
          <p:cNvPr id="2" name="Graphic 1">
            <a:extLst>
              <a:ext uri="{FF2B5EF4-FFF2-40B4-BE49-F238E27FC236}">
                <a16:creationId xmlns:a16="http://schemas.microsoft.com/office/drawing/2014/main" id="{C45CB5B9-E56E-E766-4B50-A9E5651BA3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4179690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Content / Icon L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54C2D-A050-9CE7-9A20-E7AC639DA4D7}"/>
              </a:ext>
            </a:extLst>
          </p:cNvPr>
          <p:cNvSpPr/>
          <p:nvPr userDrawn="1"/>
        </p:nvSpPr>
        <p:spPr>
          <a:xfrm>
            <a:off x="6096000" y="0"/>
            <a:ext cx="6095999" cy="6858000"/>
          </a:xfrm>
          <a:prstGeom prst="rect">
            <a:avLst/>
          </a:prstGeom>
          <a:solidFill>
            <a:schemeClr val="tx1"/>
          </a:solidFill>
          <a:ln>
            <a:solidFill>
              <a:srgbClr val="0020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6" name="Straight Connector 5">
            <a:extLst>
              <a:ext uri="{FF2B5EF4-FFF2-40B4-BE49-F238E27FC236}">
                <a16:creationId xmlns:a16="http://schemas.microsoft.com/office/drawing/2014/main" id="{72FA8896-B248-6B4F-83D3-8A34B5801100}"/>
              </a:ext>
            </a:extLst>
          </p:cNvPr>
          <p:cNvCxnSpPr>
            <a:cxnSpLocks/>
            <a:stCxn id="9" idx="0"/>
            <a:endCxn id="13" idx="4"/>
          </p:cNvCxnSpPr>
          <p:nvPr userDrawn="1"/>
        </p:nvCxnSpPr>
        <p:spPr>
          <a:xfrm>
            <a:off x="7190013" y="693602"/>
            <a:ext cx="0" cy="548786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B9CD01-4A09-9082-1CF2-9CB46FF9F98A}"/>
              </a:ext>
            </a:extLst>
          </p:cNvPr>
          <p:cNvSpPr/>
          <p:nvPr userDrawn="1"/>
        </p:nvSpPr>
        <p:spPr>
          <a:xfrm>
            <a:off x="6667499" y="693602"/>
            <a:ext cx="1045028" cy="1045028"/>
          </a:xfrm>
          <a:prstGeom prst="ellipse">
            <a:avLst/>
          </a:prstGeom>
          <a:solidFill>
            <a:schemeClr val="accent1"/>
          </a:solidFill>
          <a:ln w="28575">
            <a:solidFill>
              <a:schemeClr val="accent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884778B-8403-D556-6A85-F314D9D5B27B}"/>
              </a:ext>
            </a:extLst>
          </p:cNvPr>
          <p:cNvSpPr/>
          <p:nvPr userDrawn="1"/>
        </p:nvSpPr>
        <p:spPr>
          <a:xfrm>
            <a:off x="6667499" y="2172901"/>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15390FE7-BE70-FC42-D79A-ED395E78468D}"/>
              </a:ext>
            </a:extLst>
          </p:cNvPr>
          <p:cNvSpPr/>
          <p:nvPr userDrawn="1"/>
        </p:nvSpPr>
        <p:spPr>
          <a:xfrm>
            <a:off x="6667499" y="3654670"/>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AABD09AD-2DBF-FFCF-C8FD-26B26B5DB3A0}"/>
              </a:ext>
            </a:extLst>
          </p:cNvPr>
          <p:cNvSpPr/>
          <p:nvPr userDrawn="1"/>
        </p:nvSpPr>
        <p:spPr>
          <a:xfrm>
            <a:off x="6667499" y="5136439"/>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 Placeholder 27">
            <a:extLst>
              <a:ext uri="{FF2B5EF4-FFF2-40B4-BE49-F238E27FC236}">
                <a16:creationId xmlns:a16="http://schemas.microsoft.com/office/drawing/2014/main" id="{B1C33F46-DBA0-A50D-A7E5-B83CD772C8FD}"/>
              </a:ext>
            </a:extLst>
          </p:cNvPr>
          <p:cNvSpPr>
            <a:spLocks noGrp="1"/>
          </p:cNvSpPr>
          <p:nvPr>
            <p:ph type="body" sz="quarter" idx="10"/>
          </p:nvPr>
        </p:nvSpPr>
        <p:spPr>
          <a:xfrm>
            <a:off x="8018372" y="772495"/>
            <a:ext cx="3602128" cy="966136"/>
          </a:xfrm>
        </p:spPr>
        <p:txBody>
          <a:bodyPr lIns="0" anchor="ctr"/>
          <a:lstStyle>
            <a:lvl1pPr marL="0" indent="0">
              <a:buNone/>
              <a:defRPr sz="1800" b="1">
                <a:solidFill>
                  <a:schemeClr val="bg1"/>
                </a:solidFill>
              </a:defRPr>
            </a:lvl1pPr>
          </a:lstStyle>
          <a:p>
            <a:pPr lvl="0"/>
            <a:endParaRPr lang="en-GB" dirty="0"/>
          </a:p>
        </p:txBody>
      </p:sp>
      <p:sp>
        <p:nvSpPr>
          <p:cNvPr id="30" name="Text Placeholder 27">
            <a:extLst>
              <a:ext uri="{FF2B5EF4-FFF2-40B4-BE49-F238E27FC236}">
                <a16:creationId xmlns:a16="http://schemas.microsoft.com/office/drawing/2014/main" id="{3A4CDFD9-129D-1D1F-E615-AE74815057BF}"/>
              </a:ext>
            </a:extLst>
          </p:cNvPr>
          <p:cNvSpPr>
            <a:spLocks noGrp="1"/>
          </p:cNvSpPr>
          <p:nvPr>
            <p:ph type="body" sz="quarter" idx="11"/>
          </p:nvPr>
        </p:nvSpPr>
        <p:spPr>
          <a:xfrm>
            <a:off x="8018372" y="2212742"/>
            <a:ext cx="3602128" cy="966136"/>
          </a:xfrm>
        </p:spPr>
        <p:txBody>
          <a:bodyPr lIns="0" anchor="ctr"/>
          <a:lstStyle>
            <a:lvl1pPr marL="0" indent="0">
              <a:buNone/>
              <a:defRPr sz="1800" b="1">
                <a:solidFill>
                  <a:schemeClr val="bg1"/>
                </a:solidFill>
              </a:defRPr>
            </a:lvl1pPr>
          </a:lstStyle>
          <a:p>
            <a:pPr lvl="0"/>
            <a:endParaRPr lang="en-GB" dirty="0"/>
          </a:p>
        </p:txBody>
      </p:sp>
      <p:sp>
        <p:nvSpPr>
          <p:cNvPr id="31" name="Text Placeholder 27">
            <a:extLst>
              <a:ext uri="{FF2B5EF4-FFF2-40B4-BE49-F238E27FC236}">
                <a16:creationId xmlns:a16="http://schemas.microsoft.com/office/drawing/2014/main" id="{7FF317E5-C228-8D07-BE5C-350F835D0B8F}"/>
              </a:ext>
            </a:extLst>
          </p:cNvPr>
          <p:cNvSpPr>
            <a:spLocks noGrp="1"/>
          </p:cNvSpPr>
          <p:nvPr>
            <p:ph type="body" sz="quarter" idx="12"/>
          </p:nvPr>
        </p:nvSpPr>
        <p:spPr>
          <a:xfrm>
            <a:off x="8018372" y="3690683"/>
            <a:ext cx="3602128" cy="966136"/>
          </a:xfrm>
        </p:spPr>
        <p:txBody>
          <a:bodyPr lIns="0" anchor="ctr"/>
          <a:lstStyle>
            <a:lvl1pPr marL="0" indent="0">
              <a:buNone/>
              <a:defRPr sz="1800" b="1">
                <a:solidFill>
                  <a:schemeClr val="bg1"/>
                </a:solidFill>
              </a:defRPr>
            </a:lvl1pPr>
          </a:lstStyle>
          <a:p>
            <a:pPr lvl="0"/>
            <a:endParaRPr lang="en-GB"/>
          </a:p>
        </p:txBody>
      </p:sp>
      <p:sp>
        <p:nvSpPr>
          <p:cNvPr id="32" name="Text Placeholder 27">
            <a:extLst>
              <a:ext uri="{FF2B5EF4-FFF2-40B4-BE49-F238E27FC236}">
                <a16:creationId xmlns:a16="http://schemas.microsoft.com/office/drawing/2014/main" id="{0593FA64-CD2A-2D01-20A3-44C9D92DE3D0}"/>
              </a:ext>
            </a:extLst>
          </p:cNvPr>
          <p:cNvSpPr>
            <a:spLocks noGrp="1"/>
          </p:cNvSpPr>
          <p:nvPr>
            <p:ph type="body" sz="quarter" idx="13"/>
          </p:nvPr>
        </p:nvSpPr>
        <p:spPr>
          <a:xfrm>
            <a:off x="8018372" y="5175885"/>
            <a:ext cx="3602128" cy="966136"/>
          </a:xfrm>
        </p:spPr>
        <p:txBody>
          <a:bodyPr lIns="0" anchor="ctr"/>
          <a:lstStyle>
            <a:lvl1pPr marL="0" indent="0">
              <a:buNone/>
              <a:defRPr sz="1800" b="1">
                <a:solidFill>
                  <a:schemeClr val="bg1"/>
                </a:solidFill>
              </a:defRPr>
            </a:lvl1pPr>
          </a:lstStyle>
          <a:p>
            <a:pPr lvl="0"/>
            <a:endParaRPr lang="en-GB"/>
          </a:p>
        </p:txBody>
      </p:sp>
      <p:sp>
        <p:nvSpPr>
          <p:cNvPr id="8" name="Content Placeholder 2">
            <a:extLst>
              <a:ext uri="{FF2B5EF4-FFF2-40B4-BE49-F238E27FC236}">
                <a16:creationId xmlns:a16="http://schemas.microsoft.com/office/drawing/2014/main" id="{58B62129-EA2C-922D-6A61-45BCF4AD4052}"/>
              </a:ext>
            </a:extLst>
          </p:cNvPr>
          <p:cNvSpPr>
            <a:spLocks noGrp="1"/>
          </p:cNvSpPr>
          <p:nvPr>
            <p:ph idx="1"/>
          </p:nvPr>
        </p:nvSpPr>
        <p:spPr>
          <a:xfrm>
            <a:off x="571500" y="1616167"/>
            <a:ext cx="4952548" cy="4673928"/>
          </a:xfrm>
          <a:prstGeom prst="rect">
            <a:avLst/>
          </a:prstGeom>
        </p:spPr>
        <p:txBody>
          <a:bodyPr tIns="0" bIns="0">
            <a:noAutofit/>
          </a:bodyPr>
          <a:lstStyle>
            <a:lvl1pPr>
              <a:defRPr sz="1800"/>
            </a:lvl1pPr>
          </a:lstStyle>
          <a:p>
            <a:pPr lvl="0"/>
            <a:r>
              <a:rPr lang="en-US"/>
              <a:t>Click to edit Master text style</a:t>
            </a:r>
          </a:p>
        </p:txBody>
      </p:sp>
      <p:sp>
        <p:nvSpPr>
          <p:cNvPr id="11" name="Title Placeholder 9">
            <a:extLst>
              <a:ext uri="{FF2B5EF4-FFF2-40B4-BE49-F238E27FC236}">
                <a16:creationId xmlns:a16="http://schemas.microsoft.com/office/drawing/2014/main" id="{707F0011-024F-49E5-59C1-C382228AE6F8}"/>
              </a:ext>
            </a:extLst>
          </p:cNvPr>
          <p:cNvSpPr>
            <a:spLocks noGrp="1"/>
          </p:cNvSpPr>
          <p:nvPr>
            <p:ph type="title"/>
          </p:nvPr>
        </p:nvSpPr>
        <p:spPr>
          <a:xfrm>
            <a:off x="571500" y="571500"/>
            <a:ext cx="4952548"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5" name="Picture Placeholder 14">
            <a:extLst>
              <a:ext uri="{FF2B5EF4-FFF2-40B4-BE49-F238E27FC236}">
                <a16:creationId xmlns:a16="http://schemas.microsoft.com/office/drawing/2014/main" id="{F167F431-2B95-C505-0528-B1DECF9F92ED}"/>
              </a:ext>
            </a:extLst>
          </p:cNvPr>
          <p:cNvSpPr>
            <a:spLocks noGrp="1"/>
          </p:cNvSpPr>
          <p:nvPr>
            <p:ph type="pic" sz="quarter" idx="14"/>
          </p:nvPr>
        </p:nvSpPr>
        <p:spPr>
          <a:xfrm>
            <a:off x="6770111" y="796155"/>
            <a:ext cx="839662" cy="838386"/>
          </a:xfrm>
          <a:prstGeom prst="ellipse">
            <a:avLst/>
          </a:prstGeom>
        </p:spPr>
        <p:txBody>
          <a:bodyPr>
            <a:normAutofit/>
          </a:bodyPr>
          <a:lstStyle>
            <a:lvl1pPr marL="0" indent="0">
              <a:buNone/>
              <a:defRPr sz="800"/>
            </a:lvl1pPr>
          </a:lstStyle>
          <a:p>
            <a:endParaRPr lang="en-US" dirty="0"/>
          </a:p>
        </p:txBody>
      </p:sp>
      <p:sp>
        <p:nvSpPr>
          <p:cNvPr id="23" name="Picture Placeholder 14">
            <a:extLst>
              <a:ext uri="{FF2B5EF4-FFF2-40B4-BE49-F238E27FC236}">
                <a16:creationId xmlns:a16="http://schemas.microsoft.com/office/drawing/2014/main" id="{AA6C8838-B0D4-389D-6603-9E38D99EEFAE}"/>
              </a:ext>
            </a:extLst>
          </p:cNvPr>
          <p:cNvSpPr>
            <a:spLocks noGrp="1"/>
          </p:cNvSpPr>
          <p:nvPr>
            <p:ph type="pic" sz="quarter" idx="15"/>
          </p:nvPr>
        </p:nvSpPr>
        <p:spPr>
          <a:xfrm>
            <a:off x="6770111" y="2276222"/>
            <a:ext cx="839662" cy="838386"/>
          </a:xfrm>
          <a:prstGeom prst="ellipse">
            <a:avLst/>
          </a:prstGeom>
        </p:spPr>
        <p:txBody>
          <a:bodyPr>
            <a:normAutofit/>
          </a:bodyPr>
          <a:lstStyle>
            <a:lvl1pPr marL="0" indent="0">
              <a:buNone/>
              <a:defRPr sz="800"/>
            </a:lvl1pPr>
          </a:lstStyle>
          <a:p>
            <a:endParaRPr lang="en-US" dirty="0"/>
          </a:p>
        </p:txBody>
      </p:sp>
      <p:sp>
        <p:nvSpPr>
          <p:cNvPr id="24" name="Picture Placeholder 14">
            <a:extLst>
              <a:ext uri="{FF2B5EF4-FFF2-40B4-BE49-F238E27FC236}">
                <a16:creationId xmlns:a16="http://schemas.microsoft.com/office/drawing/2014/main" id="{A258B3F9-CBA5-0696-F6F2-0E4198B7DFE1}"/>
              </a:ext>
            </a:extLst>
          </p:cNvPr>
          <p:cNvSpPr>
            <a:spLocks noGrp="1"/>
          </p:cNvSpPr>
          <p:nvPr>
            <p:ph type="pic" sz="quarter" idx="16"/>
          </p:nvPr>
        </p:nvSpPr>
        <p:spPr>
          <a:xfrm>
            <a:off x="6765518" y="3754558"/>
            <a:ext cx="839662" cy="838386"/>
          </a:xfrm>
          <a:prstGeom prst="ellipse">
            <a:avLst/>
          </a:prstGeom>
        </p:spPr>
        <p:txBody>
          <a:bodyPr>
            <a:normAutofit/>
          </a:bodyPr>
          <a:lstStyle>
            <a:lvl1pPr marL="0" indent="0">
              <a:buNone/>
              <a:defRPr sz="800"/>
            </a:lvl1pPr>
          </a:lstStyle>
          <a:p>
            <a:endParaRPr lang="en-US" dirty="0"/>
          </a:p>
        </p:txBody>
      </p:sp>
      <p:sp>
        <p:nvSpPr>
          <p:cNvPr id="25" name="Picture Placeholder 14">
            <a:extLst>
              <a:ext uri="{FF2B5EF4-FFF2-40B4-BE49-F238E27FC236}">
                <a16:creationId xmlns:a16="http://schemas.microsoft.com/office/drawing/2014/main" id="{29D1FABE-CE16-994D-427B-7913723B2051}"/>
              </a:ext>
            </a:extLst>
          </p:cNvPr>
          <p:cNvSpPr>
            <a:spLocks noGrp="1"/>
          </p:cNvSpPr>
          <p:nvPr>
            <p:ph type="pic" sz="quarter" idx="17"/>
          </p:nvPr>
        </p:nvSpPr>
        <p:spPr>
          <a:xfrm>
            <a:off x="6765518" y="5239760"/>
            <a:ext cx="839662" cy="838386"/>
          </a:xfrm>
          <a:prstGeom prst="ellipse">
            <a:avLst/>
          </a:prstGeom>
        </p:spPr>
        <p:txBody>
          <a:bodyPr>
            <a:normAutofit/>
          </a:bodyPr>
          <a:lstStyle>
            <a:lvl1pPr marL="0" indent="0">
              <a:buNone/>
              <a:defRPr sz="800"/>
            </a:lvl1pPr>
          </a:lstStyle>
          <a:p>
            <a:endParaRPr lang="en-US" dirty="0"/>
          </a:p>
        </p:txBody>
      </p:sp>
      <p:sp>
        <p:nvSpPr>
          <p:cNvPr id="5" name="Footer Placeholder 4">
            <a:extLst>
              <a:ext uri="{FF2B5EF4-FFF2-40B4-BE49-F238E27FC236}">
                <a16:creationId xmlns:a16="http://schemas.microsoft.com/office/drawing/2014/main" id="{78109B90-D02D-9AFA-9CE2-95E77A040D6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600" dirty="0">
                <a:solidFill>
                  <a:schemeClr val="accent6"/>
                </a:solidFill>
              </a:rPr>
              <a:t>© </a:t>
            </a:r>
            <a:fld id="{8B1409CF-B3CD-4A89-8F0D-FC7C2DF1680B}" type="datetimeyyyy">
              <a:rPr lang="en-US" sz="600" smtClean="0">
                <a:solidFill>
                  <a:schemeClr val="accent6"/>
                </a:solidFill>
              </a:rPr>
              <a:pPr algn="l"/>
              <a:t>2026</a:t>
            </a:fld>
            <a:r>
              <a:rPr lang="en-US" sz="600" dirty="0">
                <a:solidFill>
                  <a:schemeClr val="accent6"/>
                </a:solidFill>
              </a:rPr>
              <a:t> Fourth Enterprises LLC., Inc. All Rights Reserved.</a:t>
            </a:r>
          </a:p>
        </p:txBody>
      </p:sp>
      <p:pic>
        <p:nvPicPr>
          <p:cNvPr id="2" name="Graphic 1">
            <a:extLst>
              <a:ext uri="{FF2B5EF4-FFF2-40B4-BE49-F238E27FC236}">
                <a16:creationId xmlns:a16="http://schemas.microsoft.com/office/drawing/2014/main" id="{1DD0D203-85F5-1BC7-1642-4DC3EACE4D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3374420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alf Icon List /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F54C2D-A050-9CE7-9A20-E7AC639DA4D7}"/>
              </a:ext>
            </a:extLst>
          </p:cNvPr>
          <p:cNvSpPr/>
          <p:nvPr userDrawn="1"/>
        </p:nvSpPr>
        <p:spPr>
          <a:xfrm>
            <a:off x="-226" y="0"/>
            <a:ext cx="6095999" cy="6858000"/>
          </a:xfrm>
          <a:prstGeom prst="rect">
            <a:avLst/>
          </a:prstGeom>
          <a:solidFill>
            <a:schemeClr val="tx1"/>
          </a:solidFill>
          <a:ln>
            <a:solidFill>
              <a:srgbClr val="0020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72FA8896-B248-6B4F-83D3-8A34B5801100}"/>
              </a:ext>
            </a:extLst>
          </p:cNvPr>
          <p:cNvCxnSpPr>
            <a:cxnSpLocks/>
            <a:stCxn id="9" idx="0"/>
            <a:endCxn id="13" idx="4"/>
          </p:cNvCxnSpPr>
          <p:nvPr userDrawn="1"/>
        </p:nvCxnSpPr>
        <p:spPr>
          <a:xfrm>
            <a:off x="5001987" y="693602"/>
            <a:ext cx="0" cy="548786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B9CD01-4A09-9082-1CF2-9CB46FF9F98A}"/>
              </a:ext>
            </a:extLst>
          </p:cNvPr>
          <p:cNvSpPr/>
          <p:nvPr userDrawn="1"/>
        </p:nvSpPr>
        <p:spPr>
          <a:xfrm>
            <a:off x="4479473" y="693602"/>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884778B-8403-D556-6A85-F314D9D5B27B}"/>
              </a:ext>
            </a:extLst>
          </p:cNvPr>
          <p:cNvSpPr/>
          <p:nvPr userDrawn="1"/>
        </p:nvSpPr>
        <p:spPr>
          <a:xfrm>
            <a:off x="4479473" y="2172901"/>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15390FE7-BE70-FC42-D79A-ED395E78468D}"/>
              </a:ext>
            </a:extLst>
          </p:cNvPr>
          <p:cNvSpPr/>
          <p:nvPr userDrawn="1"/>
        </p:nvSpPr>
        <p:spPr>
          <a:xfrm>
            <a:off x="4479473" y="3654670"/>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AABD09AD-2DBF-FFCF-C8FD-26B26B5DB3A0}"/>
              </a:ext>
            </a:extLst>
          </p:cNvPr>
          <p:cNvSpPr/>
          <p:nvPr userDrawn="1"/>
        </p:nvSpPr>
        <p:spPr>
          <a:xfrm>
            <a:off x="4479473" y="5136439"/>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 Placeholder 27">
            <a:extLst>
              <a:ext uri="{FF2B5EF4-FFF2-40B4-BE49-F238E27FC236}">
                <a16:creationId xmlns:a16="http://schemas.microsoft.com/office/drawing/2014/main" id="{B1C33F46-DBA0-A50D-A7E5-B83CD772C8FD}"/>
              </a:ext>
            </a:extLst>
          </p:cNvPr>
          <p:cNvSpPr>
            <a:spLocks noGrp="1"/>
          </p:cNvSpPr>
          <p:nvPr>
            <p:ph type="body" sz="quarter" idx="10"/>
          </p:nvPr>
        </p:nvSpPr>
        <p:spPr>
          <a:xfrm>
            <a:off x="571500" y="772495"/>
            <a:ext cx="3602128" cy="966136"/>
          </a:xfrm>
        </p:spPr>
        <p:txBody>
          <a:bodyPr lIns="0" anchor="ctr"/>
          <a:lstStyle>
            <a:lvl1pPr marL="0" indent="0" algn="r">
              <a:buNone/>
              <a:defRPr sz="1800" b="1">
                <a:solidFill>
                  <a:schemeClr val="bg1"/>
                </a:solidFill>
              </a:defRPr>
            </a:lvl1pPr>
          </a:lstStyle>
          <a:p>
            <a:pPr lvl="0"/>
            <a:endParaRPr lang="en-GB" dirty="0"/>
          </a:p>
        </p:txBody>
      </p:sp>
      <p:sp>
        <p:nvSpPr>
          <p:cNvPr id="30" name="Text Placeholder 27">
            <a:extLst>
              <a:ext uri="{FF2B5EF4-FFF2-40B4-BE49-F238E27FC236}">
                <a16:creationId xmlns:a16="http://schemas.microsoft.com/office/drawing/2014/main" id="{3A4CDFD9-129D-1D1F-E615-AE74815057BF}"/>
              </a:ext>
            </a:extLst>
          </p:cNvPr>
          <p:cNvSpPr>
            <a:spLocks noGrp="1"/>
          </p:cNvSpPr>
          <p:nvPr>
            <p:ph type="body" sz="quarter" idx="11"/>
          </p:nvPr>
        </p:nvSpPr>
        <p:spPr>
          <a:xfrm>
            <a:off x="571500" y="2212742"/>
            <a:ext cx="3602128" cy="966136"/>
          </a:xfrm>
        </p:spPr>
        <p:txBody>
          <a:bodyPr lIns="0" anchor="ctr"/>
          <a:lstStyle>
            <a:lvl1pPr marL="0" indent="0" algn="r">
              <a:buNone/>
              <a:defRPr sz="1800" b="1">
                <a:solidFill>
                  <a:schemeClr val="bg1"/>
                </a:solidFill>
              </a:defRPr>
            </a:lvl1pPr>
          </a:lstStyle>
          <a:p>
            <a:pPr lvl="0"/>
            <a:endParaRPr lang="en-GB" dirty="0"/>
          </a:p>
        </p:txBody>
      </p:sp>
      <p:sp>
        <p:nvSpPr>
          <p:cNvPr id="31" name="Text Placeholder 27">
            <a:extLst>
              <a:ext uri="{FF2B5EF4-FFF2-40B4-BE49-F238E27FC236}">
                <a16:creationId xmlns:a16="http://schemas.microsoft.com/office/drawing/2014/main" id="{7FF317E5-C228-8D07-BE5C-350F835D0B8F}"/>
              </a:ext>
            </a:extLst>
          </p:cNvPr>
          <p:cNvSpPr>
            <a:spLocks noGrp="1"/>
          </p:cNvSpPr>
          <p:nvPr>
            <p:ph type="body" sz="quarter" idx="12"/>
          </p:nvPr>
        </p:nvSpPr>
        <p:spPr>
          <a:xfrm>
            <a:off x="571500" y="3690683"/>
            <a:ext cx="3602128" cy="966136"/>
          </a:xfrm>
        </p:spPr>
        <p:txBody>
          <a:bodyPr lIns="0" anchor="ctr"/>
          <a:lstStyle>
            <a:lvl1pPr marL="0" indent="0" algn="r">
              <a:buNone/>
              <a:defRPr sz="1800" b="1">
                <a:solidFill>
                  <a:schemeClr val="bg1"/>
                </a:solidFill>
              </a:defRPr>
            </a:lvl1pPr>
          </a:lstStyle>
          <a:p>
            <a:pPr lvl="0"/>
            <a:endParaRPr lang="en-GB"/>
          </a:p>
        </p:txBody>
      </p:sp>
      <p:sp>
        <p:nvSpPr>
          <p:cNvPr id="32" name="Text Placeholder 27">
            <a:extLst>
              <a:ext uri="{FF2B5EF4-FFF2-40B4-BE49-F238E27FC236}">
                <a16:creationId xmlns:a16="http://schemas.microsoft.com/office/drawing/2014/main" id="{0593FA64-CD2A-2D01-20A3-44C9D92DE3D0}"/>
              </a:ext>
            </a:extLst>
          </p:cNvPr>
          <p:cNvSpPr>
            <a:spLocks noGrp="1"/>
          </p:cNvSpPr>
          <p:nvPr>
            <p:ph type="body" sz="quarter" idx="13"/>
          </p:nvPr>
        </p:nvSpPr>
        <p:spPr>
          <a:xfrm>
            <a:off x="571500" y="5175885"/>
            <a:ext cx="3602128" cy="966136"/>
          </a:xfrm>
        </p:spPr>
        <p:txBody>
          <a:bodyPr lIns="0" anchor="ctr"/>
          <a:lstStyle>
            <a:lvl1pPr marL="0" indent="0" algn="r">
              <a:buNone/>
              <a:defRPr sz="1800" b="1">
                <a:solidFill>
                  <a:schemeClr val="bg1"/>
                </a:solidFill>
              </a:defRPr>
            </a:lvl1pPr>
          </a:lstStyle>
          <a:p>
            <a:pPr lvl="0"/>
            <a:endParaRPr lang="en-GB"/>
          </a:p>
        </p:txBody>
      </p:sp>
      <p:sp>
        <p:nvSpPr>
          <p:cNvPr id="8" name="Content Placeholder 2">
            <a:extLst>
              <a:ext uri="{FF2B5EF4-FFF2-40B4-BE49-F238E27FC236}">
                <a16:creationId xmlns:a16="http://schemas.microsoft.com/office/drawing/2014/main" id="{58B62129-EA2C-922D-6A61-45BCF4AD4052}"/>
              </a:ext>
            </a:extLst>
          </p:cNvPr>
          <p:cNvSpPr>
            <a:spLocks noGrp="1"/>
          </p:cNvSpPr>
          <p:nvPr>
            <p:ph idx="1"/>
          </p:nvPr>
        </p:nvSpPr>
        <p:spPr>
          <a:xfrm>
            <a:off x="6667499" y="1616167"/>
            <a:ext cx="4952548" cy="4673928"/>
          </a:xfrm>
          <a:prstGeom prst="rect">
            <a:avLst/>
          </a:prstGeom>
        </p:spPr>
        <p:txBody>
          <a:bodyPr tIns="0" bIns="0">
            <a:noAutofit/>
          </a:bodyPr>
          <a:lstStyle>
            <a:lvl1pPr>
              <a:defRPr sz="1800"/>
            </a:lvl1pPr>
          </a:lstStyle>
          <a:p>
            <a:pPr lvl="0"/>
            <a:r>
              <a:rPr lang="en-US"/>
              <a:t>Click to edit Master text style</a:t>
            </a:r>
          </a:p>
        </p:txBody>
      </p:sp>
      <p:sp>
        <p:nvSpPr>
          <p:cNvPr id="11" name="Title Placeholder 9">
            <a:extLst>
              <a:ext uri="{FF2B5EF4-FFF2-40B4-BE49-F238E27FC236}">
                <a16:creationId xmlns:a16="http://schemas.microsoft.com/office/drawing/2014/main" id="{707F0011-024F-49E5-59C1-C382228AE6F8}"/>
              </a:ext>
            </a:extLst>
          </p:cNvPr>
          <p:cNvSpPr>
            <a:spLocks noGrp="1"/>
          </p:cNvSpPr>
          <p:nvPr>
            <p:ph type="title"/>
          </p:nvPr>
        </p:nvSpPr>
        <p:spPr>
          <a:xfrm>
            <a:off x="6667499" y="571500"/>
            <a:ext cx="4952548"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5" name="Picture Placeholder 14">
            <a:extLst>
              <a:ext uri="{FF2B5EF4-FFF2-40B4-BE49-F238E27FC236}">
                <a16:creationId xmlns:a16="http://schemas.microsoft.com/office/drawing/2014/main" id="{F167F431-2B95-C505-0528-B1DECF9F92ED}"/>
              </a:ext>
            </a:extLst>
          </p:cNvPr>
          <p:cNvSpPr>
            <a:spLocks noGrp="1"/>
          </p:cNvSpPr>
          <p:nvPr>
            <p:ph type="pic" sz="quarter" idx="14"/>
          </p:nvPr>
        </p:nvSpPr>
        <p:spPr>
          <a:xfrm>
            <a:off x="4582085" y="796155"/>
            <a:ext cx="839662" cy="838386"/>
          </a:xfrm>
          <a:prstGeom prst="ellipse">
            <a:avLst/>
          </a:prstGeom>
        </p:spPr>
        <p:txBody>
          <a:bodyPr>
            <a:normAutofit/>
          </a:bodyPr>
          <a:lstStyle>
            <a:lvl1pPr marL="0" indent="0">
              <a:buNone/>
              <a:defRPr sz="800"/>
            </a:lvl1pPr>
          </a:lstStyle>
          <a:p>
            <a:endParaRPr lang="en-US" dirty="0"/>
          </a:p>
        </p:txBody>
      </p:sp>
      <p:sp>
        <p:nvSpPr>
          <p:cNvPr id="23" name="Picture Placeholder 14">
            <a:extLst>
              <a:ext uri="{FF2B5EF4-FFF2-40B4-BE49-F238E27FC236}">
                <a16:creationId xmlns:a16="http://schemas.microsoft.com/office/drawing/2014/main" id="{AA6C8838-B0D4-389D-6603-9E38D99EEFAE}"/>
              </a:ext>
            </a:extLst>
          </p:cNvPr>
          <p:cNvSpPr>
            <a:spLocks noGrp="1"/>
          </p:cNvSpPr>
          <p:nvPr>
            <p:ph type="pic" sz="quarter" idx="15"/>
          </p:nvPr>
        </p:nvSpPr>
        <p:spPr>
          <a:xfrm>
            <a:off x="4582085" y="2276222"/>
            <a:ext cx="839662" cy="838386"/>
          </a:xfrm>
          <a:prstGeom prst="ellipse">
            <a:avLst/>
          </a:prstGeom>
        </p:spPr>
        <p:txBody>
          <a:bodyPr>
            <a:normAutofit/>
          </a:bodyPr>
          <a:lstStyle>
            <a:lvl1pPr marL="0" indent="0">
              <a:buNone/>
              <a:defRPr sz="800"/>
            </a:lvl1pPr>
          </a:lstStyle>
          <a:p>
            <a:endParaRPr lang="en-US" dirty="0"/>
          </a:p>
        </p:txBody>
      </p:sp>
      <p:sp>
        <p:nvSpPr>
          <p:cNvPr id="24" name="Picture Placeholder 14">
            <a:extLst>
              <a:ext uri="{FF2B5EF4-FFF2-40B4-BE49-F238E27FC236}">
                <a16:creationId xmlns:a16="http://schemas.microsoft.com/office/drawing/2014/main" id="{A258B3F9-CBA5-0696-F6F2-0E4198B7DFE1}"/>
              </a:ext>
            </a:extLst>
          </p:cNvPr>
          <p:cNvSpPr>
            <a:spLocks noGrp="1"/>
          </p:cNvSpPr>
          <p:nvPr>
            <p:ph type="pic" sz="quarter" idx="16"/>
          </p:nvPr>
        </p:nvSpPr>
        <p:spPr>
          <a:xfrm>
            <a:off x="4577492" y="3754558"/>
            <a:ext cx="839662" cy="838386"/>
          </a:xfrm>
          <a:prstGeom prst="ellipse">
            <a:avLst/>
          </a:prstGeom>
        </p:spPr>
        <p:txBody>
          <a:bodyPr>
            <a:normAutofit/>
          </a:bodyPr>
          <a:lstStyle>
            <a:lvl1pPr marL="0" indent="0">
              <a:buNone/>
              <a:defRPr sz="800"/>
            </a:lvl1pPr>
          </a:lstStyle>
          <a:p>
            <a:endParaRPr lang="en-US" dirty="0"/>
          </a:p>
        </p:txBody>
      </p:sp>
      <p:sp>
        <p:nvSpPr>
          <p:cNvPr id="25" name="Picture Placeholder 14">
            <a:extLst>
              <a:ext uri="{FF2B5EF4-FFF2-40B4-BE49-F238E27FC236}">
                <a16:creationId xmlns:a16="http://schemas.microsoft.com/office/drawing/2014/main" id="{29D1FABE-CE16-994D-427B-7913723B2051}"/>
              </a:ext>
            </a:extLst>
          </p:cNvPr>
          <p:cNvSpPr>
            <a:spLocks noGrp="1"/>
          </p:cNvSpPr>
          <p:nvPr>
            <p:ph type="pic" sz="quarter" idx="17"/>
          </p:nvPr>
        </p:nvSpPr>
        <p:spPr>
          <a:xfrm>
            <a:off x="4577492" y="5239760"/>
            <a:ext cx="839662" cy="838386"/>
          </a:xfrm>
          <a:prstGeom prst="ellipse">
            <a:avLst/>
          </a:prstGeom>
        </p:spPr>
        <p:txBody>
          <a:bodyPr>
            <a:normAutofit/>
          </a:bodyPr>
          <a:lstStyle>
            <a:lvl1pPr marL="0" indent="0">
              <a:buNone/>
              <a:defRPr sz="800"/>
            </a:lvl1pPr>
          </a:lstStyle>
          <a:p>
            <a:endParaRPr lang="en-US" dirty="0"/>
          </a:p>
        </p:txBody>
      </p:sp>
      <p:sp>
        <p:nvSpPr>
          <p:cNvPr id="5" name="Footer Placeholder 4">
            <a:extLst>
              <a:ext uri="{FF2B5EF4-FFF2-40B4-BE49-F238E27FC236}">
                <a16:creationId xmlns:a16="http://schemas.microsoft.com/office/drawing/2014/main" id="{78109B90-D02D-9AFA-9CE2-95E77A040D6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chemeClr val="accent6"/>
                </a:solidFill>
              </a:rPr>
              <a:t>© </a:t>
            </a:r>
            <a:fld id="{8B1409CF-B3CD-4A89-8F0D-FC7C2DF1680B}" type="datetimeyyyy">
              <a:rPr lang="en-US" sz="600" smtClean="0">
                <a:solidFill>
                  <a:schemeClr val="accent6"/>
                </a:solidFill>
              </a:rPr>
              <a:pPr algn="r"/>
              <a:t>2026</a:t>
            </a:fld>
            <a:r>
              <a:rPr lang="en-US" sz="600" dirty="0">
                <a:solidFill>
                  <a:schemeClr val="accent6"/>
                </a:solidFill>
              </a:rPr>
              <a:t> Fourth Enterprises LLC., Inc. All Rights Reserved.</a:t>
            </a:r>
          </a:p>
        </p:txBody>
      </p:sp>
      <p:pic>
        <p:nvPicPr>
          <p:cNvPr id="3" name="Graphic 2">
            <a:extLst>
              <a:ext uri="{FF2B5EF4-FFF2-40B4-BE49-F238E27FC236}">
                <a16:creationId xmlns:a16="http://schemas.microsoft.com/office/drawing/2014/main" id="{CFAF4BC7-9AA3-4154-6E4B-736F53F142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1187865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 Content / Content 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19A28F-8CC9-0898-39AC-E84DA0767B52}"/>
              </a:ext>
            </a:extLst>
          </p:cNvPr>
          <p:cNvSpPr/>
          <p:nvPr userDrawn="1"/>
        </p:nvSpPr>
        <p:spPr>
          <a:xfrm>
            <a:off x="6096000" y="0"/>
            <a:ext cx="6096000" cy="6858000"/>
          </a:xfrm>
          <a:prstGeom prst="rect">
            <a:avLst/>
          </a:prstGeom>
          <a:solidFill>
            <a:schemeClr val="tx1"/>
          </a:solidFill>
          <a:ln>
            <a:solidFill>
              <a:srgbClr val="0020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oter Placeholder 4">
            <a:extLst>
              <a:ext uri="{FF2B5EF4-FFF2-40B4-BE49-F238E27FC236}">
                <a16:creationId xmlns:a16="http://schemas.microsoft.com/office/drawing/2014/main" id="{3A8EF37F-D6BB-CD44-2C43-336CFD0265A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600" dirty="0">
                <a:solidFill>
                  <a:schemeClr val="accent6"/>
                </a:solidFill>
              </a:rPr>
              <a:t>© </a:t>
            </a:r>
            <a:fld id="{8B1409CF-B3CD-4A89-8F0D-FC7C2DF1680B}" type="datetimeyyyy">
              <a:rPr lang="en-US" sz="600" smtClean="0">
                <a:solidFill>
                  <a:schemeClr val="accent6"/>
                </a:solidFill>
              </a:rPr>
              <a:pPr algn="l"/>
              <a:t>2026</a:t>
            </a:fld>
            <a:r>
              <a:rPr lang="en-US" sz="600" dirty="0">
                <a:solidFill>
                  <a:schemeClr val="accent6"/>
                </a:solidFill>
              </a:rPr>
              <a:t> Fourth Enterprises LLC., Inc. All Rights Reserved.</a:t>
            </a:r>
          </a:p>
        </p:txBody>
      </p:sp>
      <p:sp>
        <p:nvSpPr>
          <p:cNvPr id="10" name="Content Placeholder 9">
            <a:extLst>
              <a:ext uri="{FF2B5EF4-FFF2-40B4-BE49-F238E27FC236}">
                <a16:creationId xmlns:a16="http://schemas.microsoft.com/office/drawing/2014/main" id="{9EDD3441-9A20-6DB4-FB24-4024EEB46BC5}"/>
              </a:ext>
            </a:extLst>
          </p:cNvPr>
          <p:cNvSpPr>
            <a:spLocks noGrp="1"/>
          </p:cNvSpPr>
          <p:nvPr>
            <p:ph sz="quarter" idx="11"/>
          </p:nvPr>
        </p:nvSpPr>
        <p:spPr>
          <a:xfrm>
            <a:off x="571500" y="1470702"/>
            <a:ext cx="4943754" cy="4815798"/>
          </a:xfrm>
        </p:spPr>
        <p:txBody>
          <a:bodyPr/>
          <a:lstStyle>
            <a:lvl1pPr marL="285750" indent="-285750">
              <a:buFont typeface="Wingdings" panose="05000000000000000000" pitchFamily="2" charset="2"/>
              <a:buChar char="§"/>
              <a:defRPr/>
            </a:lvl1pPr>
            <a:lvl2pPr marL="742950" indent="-285750">
              <a:buFont typeface="Wingdings" panose="05000000000000000000" pitchFamily="2" charset="2"/>
              <a:buChar char="§"/>
              <a:defRPr/>
            </a:lvl2pPr>
            <a:lvl3pPr marL="1200150" indent="-285750">
              <a:buFont typeface="Wingdings" panose="05000000000000000000" pitchFamily="2" charset="2"/>
              <a:buChar char="§"/>
              <a:defRPr/>
            </a:lvl3pPr>
            <a:lvl4pPr marL="1657350" indent="-285750">
              <a:buFont typeface="Wingdings" panose="05000000000000000000" pitchFamily="2" charset="2"/>
              <a:buChar char="§"/>
              <a:defRPr/>
            </a:lvl4pPr>
            <a:lvl5pPr marL="2114550" indent="-2857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a:extLst>
              <a:ext uri="{FF2B5EF4-FFF2-40B4-BE49-F238E27FC236}">
                <a16:creationId xmlns:a16="http://schemas.microsoft.com/office/drawing/2014/main" id="{C08BC80A-4CE9-7848-9F44-AADA2EB336C7}"/>
              </a:ext>
            </a:extLst>
          </p:cNvPr>
          <p:cNvSpPr>
            <a:spLocks noGrp="1"/>
          </p:cNvSpPr>
          <p:nvPr>
            <p:ph sz="quarter" idx="12"/>
          </p:nvPr>
        </p:nvSpPr>
        <p:spPr>
          <a:xfrm>
            <a:off x="6667497" y="1470702"/>
            <a:ext cx="4943754" cy="4815798"/>
          </a:xfrm>
        </p:spPr>
        <p:txBody>
          <a:bodyPr/>
          <a:lstStyle>
            <a:lvl1pPr marL="285750" indent="-285750">
              <a:buFont typeface="Wingdings" panose="05000000000000000000" pitchFamily="2" charset="2"/>
              <a:buChar char="§"/>
              <a:defRPr>
                <a:solidFill>
                  <a:schemeClr val="bg1"/>
                </a:solidFill>
              </a:defRPr>
            </a:lvl1pPr>
            <a:lvl2pPr marL="742950" indent="-285750">
              <a:buFont typeface="Wingdings" panose="05000000000000000000" pitchFamily="2" charset="2"/>
              <a:buChar char="§"/>
              <a:defRPr>
                <a:solidFill>
                  <a:schemeClr val="bg1"/>
                </a:solidFill>
              </a:defRPr>
            </a:lvl2pPr>
            <a:lvl3pPr marL="1200150" indent="-285750">
              <a:buFont typeface="Wingdings" panose="05000000000000000000" pitchFamily="2" charset="2"/>
              <a:buChar char="§"/>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Wingdings" panose="05000000000000000000" pitchFamily="2" charset="2"/>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B93B1519-F3BF-1D02-C80C-24C59E78A95A}"/>
              </a:ext>
            </a:extLst>
          </p:cNvPr>
          <p:cNvSpPr>
            <a:spLocks noGrp="1"/>
          </p:cNvSpPr>
          <p:nvPr>
            <p:ph type="body" sz="quarter" idx="13" hasCustomPrompt="1"/>
          </p:nvPr>
        </p:nvSpPr>
        <p:spPr>
          <a:xfrm>
            <a:off x="571500" y="571501"/>
            <a:ext cx="4943475" cy="496322"/>
          </a:xfrm>
        </p:spPr>
        <p:txBody>
          <a:bodyPr/>
          <a:lstStyle>
            <a:lvl1pPr marL="0" indent="0">
              <a:buNone/>
              <a:defRPr sz="3200" b="1">
                <a:solidFill>
                  <a:schemeClr val="tx1"/>
                </a:solidFill>
              </a:defRPr>
            </a:lvl1pPr>
          </a:lstStyle>
          <a:p>
            <a:pPr lvl="0"/>
            <a:r>
              <a:rPr lang="en-US" dirty="0"/>
              <a:t>Click to edit title</a:t>
            </a:r>
          </a:p>
        </p:txBody>
      </p:sp>
      <p:sp>
        <p:nvSpPr>
          <p:cNvPr id="15" name="Text Placeholder 13">
            <a:extLst>
              <a:ext uri="{FF2B5EF4-FFF2-40B4-BE49-F238E27FC236}">
                <a16:creationId xmlns:a16="http://schemas.microsoft.com/office/drawing/2014/main" id="{55013C91-6017-CEDF-B553-522AE5351440}"/>
              </a:ext>
            </a:extLst>
          </p:cNvPr>
          <p:cNvSpPr>
            <a:spLocks noGrp="1"/>
          </p:cNvSpPr>
          <p:nvPr>
            <p:ph type="body" sz="quarter" idx="14" hasCustomPrompt="1"/>
          </p:nvPr>
        </p:nvSpPr>
        <p:spPr>
          <a:xfrm>
            <a:off x="6667497" y="571501"/>
            <a:ext cx="4953003" cy="496322"/>
          </a:xfrm>
        </p:spPr>
        <p:txBody>
          <a:bodyPr/>
          <a:lstStyle>
            <a:lvl1pPr marL="0" indent="0">
              <a:buNone/>
              <a:defRPr sz="3200" b="1">
                <a:solidFill>
                  <a:schemeClr val="bg1"/>
                </a:solidFill>
              </a:defRPr>
            </a:lvl1pPr>
          </a:lstStyle>
          <a:p>
            <a:pPr lvl="0"/>
            <a:r>
              <a:rPr lang="en-US" dirty="0"/>
              <a:t>Click to edit title</a:t>
            </a:r>
          </a:p>
        </p:txBody>
      </p:sp>
      <p:pic>
        <p:nvPicPr>
          <p:cNvPr id="2" name="Graphic 1">
            <a:extLst>
              <a:ext uri="{FF2B5EF4-FFF2-40B4-BE49-F238E27FC236}">
                <a16:creationId xmlns:a16="http://schemas.microsoft.com/office/drawing/2014/main" id="{8ED24766-AD1C-8590-9543-9DD580D4FD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18530757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alf Content B /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19A28F-8CC9-0898-39AC-E84DA0767B52}"/>
              </a:ext>
            </a:extLst>
          </p:cNvPr>
          <p:cNvSpPr/>
          <p:nvPr userDrawn="1"/>
        </p:nvSpPr>
        <p:spPr>
          <a:xfrm>
            <a:off x="0" y="0"/>
            <a:ext cx="6096000" cy="6858000"/>
          </a:xfrm>
          <a:prstGeom prst="rect">
            <a:avLst/>
          </a:prstGeom>
          <a:solidFill>
            <a:schemeClr val="tx1"/>
          </a:solidFill>
          <a:ln>
            <a:solidFill>
              <a:srgbClr val="0020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9">
            <a:extLst>
              <a:ext uri="{FF2B5EF4-FFF2-40B4-BE49-F238E27FC236}">
                <a16:creationId xmlns:a16="http://schemas.microsoft.com/office/drawing/2014/main" id="{9EDD3441-9A20-6DB4-FB24-4024EEB46BC5}"/>
              </a:ext>
            </a:extLst>
          </p:cNvPr>
          <p:cNvSpPr>
            <a:spLocks noGrp="1"/>
          </p:cNvSpPr>
          <p:nvPr>
            <p:ph sz="quarter" idx="11"/>
          </p:nvPr>
        </p:nvSpPr>
        <p:spPr>
          <a:xfrm>
            <a:off x="571500" y="1470702"/>
            <a:ext cx="4943754" cy="4815798"/>
          </a:xfrm>
        </p:spPr>
        <p:txBody>
          <a:bodyPr/>
          <a:lstStyle>
            <a:lvl1pPr marL="285750" indent="-285750">
              <a:buFont typeface="Wingdings" panose="05000000000000000000" pitchFamily="2" charset="2"/>
              <a:buChar char="§"/>
              <a:defRPr>
                <a:solidFill>
                  <a:schemeClr val="bg1"/>
                </a:solidFill>
              </a:defRPr>
            </a:lvl1pPr>
            <a:lvl2pPr marL="742950" indent="-285750">
              <a:buFont typeface="Wingdings" panose="05000000000000000000" pitchFamily="2" charset="2"/>
              <a:buChar char="§"/>
              <a:defRPr>
                <a:solidFill>
                  <a:schemeClr val="bg1"/>
                </a:solidFill>
              </a:defRPr>
            </a:lvl2pPr>
            <a:lvl3pPr marL="1200150" indent="-285750">
              <a:buFont typeface="Wingdings" panose="05000000000000000000" pitchFamily="2" charset="2"/>
              <a:buChar char="§"/>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Wingdings" panose="05000000000000000000" pitchFamily="2" charset="2"/>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a:extLst>
              <a:ext uri="{FF2B5EF4-FFF2-40B4-BE49-F238E27FC236}">
                <a16:creationId xmlns:a16="http://schemas.microsoft.com/office/drawing/2014/main" id="{C08BC80A-4CE9-7848-9F44-AADA2EB336C7}"/>
              </a:ext>
            </a:extLst>
          </p:cNvPr>
          <p:cNvSpPr>
            <a:spLocks noGrp="1"/>
          </p:cNvSpPr>
          <p:nvPr>
            <p:ph sz="quarter" idx="12"/>
          </p:nvPr>
        </p:nvSpPr>
        <p:spPr>
          <a:xfrm>
            <a:off x="6667497" y="1470702"/>
            <a:ext cx="4943754" cy="4815798"/>
          </a:xfrm>
        </p:spPr>
        <p:txBody>
          <a:bodyPr/>
          <a:lstStyle>
            <a:lvl1pPr marL="285750" indent="-285750">
              <a:buFont typeface="Wingdings" panose="05000000000000000000" pitchFamily="2" charset="2"/>
              <a:buChar char="§"/>
              <a:defRPr>
                <a:solidFill>
                  <a:schemeClr val="tx2"/>
                </a:solidFill>
              </a:defRPr>
            </a:lvl1pPr>
            <a:lvl2pPr marL="742950" indent="-285750">
              <a:buFont typeface="Wingdings" panose="05000000000000000000" pitchFamily="2" charset="2"/>
              <a:buChar char="§"/>
              <a:defRPr>
                <a:solidFill>
                  <a:schemeClr val="tx2"/>
                </a:solidFill>
              </a:defRPr>
            </a:lvl2pPr>
            <a:lvl3pPr marL="1200150" indent="-285750">
              <a:buFont typeface="Wingdings" panose="05000000000000000000" pitchFamily="2" charset="2"/>
              <a:buChar char="§"/>
              <a:defRPr>
                <a:solidFill>
                  <a:schemeClr val="tx2"/>
                </a:solidFill>
              </a:defRPr>
            </a:lvl3pPr>
            <a:lvl4pPr marL="1657350" indent="-285750">
              <a:buFont typeface="Wingdings" panose="05000000000000000000" pitchFamily="2" charset="2"/>
              <a:buChar char="§"/>
              <a:defRPr>
                <a:solidFill>
                  <a:schemeClr val="tx2"/>
                </a:solidFill>
              </a:defRPr>
            </a:lvl4pPr>
            <a:lvl5pPr marL="2114550" indent="-285750">
              <a:buFont typeface="Wingdings" panose="05000000000000000000" pitchFamily="2" charset="2"/>
              <a:buChar cha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3">
            <a:extLst>
              <a:ext uri="{FF2B5EF4-FFF2-40B4-BE49-F238E27FC236}">
                <a16:creationId xmlns:a16="http://schemas.microsoft.com/office/drawing/2014/main" id="{C7AE551D-F64F-3470-A83F-4474342E8549}"/>
              </a:ext>
            </a:extLst>
          </p:cNvPr>
          <p:cNvSpPr>
            <a:spLocks noGrp="1"/>
          </p:cNvSpPr>
          <p:nvPr>
            <p:ph type="body" sz="quarter" idx="13" hasCustomPrompt="1"/>
          </p:nvPr>
        </p:nvSpPr>
        <p:spPr>
          <a:xfrm>
            <a:off x="571500" y="571501"/>
            <a:ext cx="4943475" cy="496322"/>
          </a:xfrm>
        </p:spPr>
        <p:txBody>
          <a:bodyPr/>
          <a:lstStyle>
            <a:lvl1pPr marL="0" indent="0">
              <a:buNone/>
              <a:defRPr sz="3200" b="1">
                <a:solidFill>
                  <a:schemeClr val="bg1"/>
                </a:solidFill>
              </a:defRPr>
            </a:lvl1pPr>
          </a:lstStyle>
          <a:p>
            <a:pPr lvl="0"/>
            <a:r>
              <a:rPr lang="en-US" dirty="0"/>
              <a:t>Click to edit title</a:t>
            </a:r>
          </a:p>
        </p:txBody>
      </p:sp>
      <p:sp>
        <p:nvSpPr>
          <p:cNvPr id="5" name="Text Placeholder 13">
            <a:extLst>
              <a:ext uri="{FF2B5EF4-FFF2-40B4-BE49-F238E27FC236}">
                <a16:creationId xmlns:a16="http://schemas.microsoft.com/office/drawing/2014/main" id="{2D8F683C-D536-7ACB-8D84-A71008DEE198}"/>
              </a:ext>
            </a:extLst>
          </p:cNvPr>
          <p:cNvSpPr>
            <a:spLocks noGrp="1"/>
          </p:cNvSpPr>
          <p:nvPr>
            <p:ph type="body" sz="quarter" idx="14" hasCustomPrompt="1"/>
          </p:nvPr>
        </p:nvSpPr>
        <p:spPr>
          <a:xfrm>
            <a:off x="6667497" y="571501"/>
            <a:ext cx="4953003" cy="496322"/>
          </a:xfrm>
        </p:spPr>
        <p:txBody>
          <a:bodyPr/>
          <a:lstStyle>
            <a:lvl1pPr marL="0" indent="0">
              <a:buNone/>
              <a:defRPr sz="3200" b="1">
                <a:solidFill>
                  <a:schemeClr val="tx1"/>
                </a:solidFill>
              </a:defRPr>
            </a:lvl1pPr>
          </a:lstStyle>
          <a:p>
            <a:pPr lvl="0"/>
            <a:r>
              <a:rPr lang="en-US" dirty="0"/>
              <a:t>Click to edit title</a:t>
            </a:r>
          </a:p>
        </p:txBody>
      </p:sp>
      <p:pic>
        <p:nvPicPr>
          <p:cNvPr id="2" name="Graphic 1">
            <a:extLst>
              <a:ext uri="{FF2B5EF4-FFF2-40B4-BE49-F238E27FC236}">
                <a16:creationId xmlns:a16="http://schemas.microsoft.com/office/drawing/2014/main" id="{538236C5-1E97-4C7E-E12D-997A59AD3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3" name="Footer Placeholder 4">
            <a:extLst>
              <a:ext uri="{FF2B5EF4-FFF2-40B4-BE49-F238E27FC236}">
                <a16:creationId xmlns:a16="http://schemas.microsoft.com/office/drawing/2014/main" id="{9F017073-DF18-BD9A-FB04-8482889C8C3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chemeClr val="accent6"/>
                </a:solidFill>
              </a:rPr>
              <a:t>© </a:t>
            </a:r>
            <a:fld id="{8B1409CF-B3CD-4A89-8F0D-FC7C2DF1680B}" type="datetimeyyyy">
              <a:rPr lang="en-US" sz="600" smtClean="0">
                <a:solidFill>
                  <a:schemeClr val="accent6"/>
                </a:solidFill>
              </a:rPr>
              <a:pPr algn="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3189606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alf Title / Content B">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F84E3E-FEF5-B2BE-BCBF-C951F1FF2892}"/>
              </a:ext>
            </a:extLst>
          </p:cNvPr>
          <p:cNvPicPr>
            <a:picLocks noChangeAspect="1"/>
          </p:cNvPicPr>
          <p:nvPr userDrawn="1"/>
        </p:nvPicPr>
        <p:blipFill>
          <a:blip r:embed="rId2"/>
          <a:stretch>
            <a:fillRect/>
          </a:stretch>
        </p:blipFill>
        <p:spPr>
          <a:xfrm flipV="1">
            <a:off x="0" y="527773"/>
            <a:ext cx="12192000" cy="5802452"/>
          </a:xfrm>
          <a:prstGeom prst="rect">
            <a:avLst/>
          </a:prstGeom>
        </p:spPr>
      </p:pic>
      <p:sp>
        <p:nvSpPr>
          <p:cNvPr id="7" name="Rectangle 6">
            <a:extLst>
              <a:ext uri="{FF2B5EF4-FFF2-40B4-BE49-F238E27FC236}">
                <a16:creationId xmlns:a16="http://schemas.microsoft.com/office/drawing/2014/main" id="{BD19A28F-8CC9-0898-39AC-E84DA0767B52}"/>
              </a:ext>
            </a:extLst>
          </p:cNvPr>
          <p:cNvSpPr/>
          <p:nvPr userDrawn="1"/>
        </p:nvSpPr>
        <p:spPr>
          <a:xfrm>
            <a:off x="6096000" y="0"/>
            <a:ext cx="6096000" cy="6858000"/>
          </a:xfrm>
          <a:prstGeom prst="rect">
            <a:avLst/>
          </a:prstGeom>
          <a:solidFill>
            <a:schemeClr val="tx1"/>
          </a:solidFill>
          <a:ln>
            <a:solidFill>
              <a:srgbClr val="0020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oter Placeholder 4">
            <a:extLst>
              <a:ext uri="{FF2B5EF4-FFF2-40B4-BE49-F238E27FC236}">
                <a16:creationId xmlns:a16="http://schemas.microsoft.com/office/drawing/2014/main" id="{3A8EF37F-D6BB-CD44-2C43-336CFD0265A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600" dirty="0">
                <a:solidFill>
                  <a:schemeClr val="accent6"/>
                </a:solidFill>
              </a:rPr>
              <a:t>© </a:t>
            </a:r>
            <a:fld id="{8B1409CF-B3CD-4A89-8F0D-FC7C2DF1680B}" type="datetimeyyyy">
              <a:rPr lang="en-US" sz="600" smtClean="0">
                <a:solidFill>
                  <a:schemeClr val="accent6"/>
                </a:solidFill>
              </a:rPr>
              <a:pPr algn="l"/>
              <a:t>2026</a:t>
            </a:fld>
            <a:r>
              <a:rPr lang="en-US" sz="600" dirty="0">
                <a:solidFill>
                  <a:schemeClr val="accent6"/>
                </a:solidFill>
              </a:rPr>
              <a:t> Fourth Enterprises LLC., Inc. All Rights Reserved.</a:t>
            </a:r>
          </a:p>
        </p:txBody>
      </p:sp>
      <p:sp>
        <p:nvSpPr>
          <p:cNvPr id="12" name="Content Placeholder 9">
            <a:extLst>
              <a:ext uri="{FF2B5EF4-FFF2-40B4-BE49-F238E27FC236}">
                <a16:creationId xmlns:a16="http://schemas.microsoft.com/office/drawing/2014/main" id="{C08BC80A-4CE9-7848-9F44-AADA2EB336C7}"/>
              </a:ext>
            </a:extLst>
          </p:cNvPr>
          <p:cNvSpPr>
            <a:spLocks noGrp="1"/>
          </p:cNvSpPr>
          <p:nvPr>
            <p:ph sz="quarter" idx="12"/>
          </p:nvPr>
        </p:nvSpPr>
        <p:spPr>
          <a:xfrm>
            <a:off x="6667497" y="571501"/>
            <a:ext cx="4943754" cy="5714999"/>
          </a:xfrm>
        </p:spPr>
        <p:txBody>
          <a:bodyPr anchor="ctr"/>
          <a:lstStyle>
            <a:lvl1pPr marL="285750" indent="-285750">
              <a:buFont typeface="Wingdings" panose="05000000000000000000" pitchFamily="2" charset="2"/>
              <a:buChar char="§"/>
              <a:defRPr>
                <a:solidFill>
                  <a:schemeClr val="bg1"/>
                </a:solidFill>
              </a:defRPr>
            </a:lvl1pPr>
            <a:lvl2pPr marL="742950" indent="-285750">
              <a:buFont typeface="Wingdings" panose="05000000000000000000" pitchFamily="2" charset="2"/>
              <a:buChar char="§"/>
              <a:defRPr>
                <a:solidFill>
                  <a:schemeClr val="bg1"/>
                </a:solidFill>
              </a:defRPr>
            </a:lvl2pPr>
            <a:lvl3pPr marL="1200150" indent="-285750">
              <a:buFont typeface="Wingdings" panose="05000000000000000000" pitchFamily="2" charset="2"/>
              <a:buChar char="§"/>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Wingdings" panose="05000000000000000000" pitchFamily="2" charset="2"/>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B93B1519-F3BF-1D02-C80C-24C59E78A95A}"/>
              </a:ext>
            </a:extLst>
          </p:cNvPr>
          <p:cNvSpPr>
            <a:spLocks noGrp="1"/>
          </p:cNvSpPr>
          <p:nvPr>
            <p:ph type="body" sz="quarter" idx="13" hasCustomPrompt="1"/>
          </p:nvPr>
        </p:nvSpPr>
        <p:spPr>
          <a:xfrm>
            <a:off x="571500" y="571500"/>
            <a:ext cx="4943475" cy="5714999"/>
          </a:xfrm>
        </p:spPr>
        <p:txBody>
          <a:bodyPr anchor="ctr"/>
          <a:lstStyle>
            <a:lvl1pPr marL="0" indent="0">
              <a:buFont typeface="Wingdings" panose="05000000000000000000" pitchFamily="2" charset="2"/>
              <a:buNone/>
              <a:defRPr sz="3200" b="1">
                <a:solidFill>
                  <a:schemeClr val="tx1"/>
                </a:solidFill>
              </a:defRPr>
            </a:lvl1pPr>
          </a:lstStyle>
          <a:p>
            <a:pPr lvl="0"/>
            <a:r>
              <a:rPr lang="en-US" dirty="0"/>
              <a:t>Click to edit title</a:t>
            </a:r>
          </a:p>
        </p:txBody>
      </p:sp>
      <p:pic>
        <p:nvPicPr>
          <p:cNvPr id="2" name="Graphic 1">
            <a:extLst>
              <a:ext uri="{FF2B5EF4-FFF2-40B4-BE49-F238E27FC236}">
                <a16:creationId xmlns:a16="http://schemas.microsoft.com/office/drawing/2014/main" id="{198867B3-E271-B9D0-8D4E-D062538E94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4282836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lf Content B /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4AB290-69C6-B48E-DE4E-FC80B17F973C}"/>
              </a:ext>
            </a:extLst>
          </p:cNvPr>
          <p:cNvPicPr>
            <a:picLocks noChangeAspect="1"/>
          </p:cNvPicPr>
          <p:nvPr userDrawn="1"/>
        </p:nvPicPr>
        <p:blipFill>
          <a:blip r:embed="rId2"/>
          <a:stretch>
            <a:fillRect/>
          </a:stretch>
        </p:blipFill>
        <p:spPr>
          <a:xfrm flipH="1" flipV="1">
            <a:off x="0" y="527773"/>
            <a:ext cx="12192000" cy="5802452"/>
          </a:xfrm>
          <a:prstGeom prst="rect">
            <a:avLst/>
          </a:prstGeom>
        </p:spPr>
      </p:pic>
      <p:sp>
        <p:nvSpPr>
          <p:cNvPr id="7" name="Rectangle 6">
            <a:extLst>
              <a:ext uri="{FF2B5EF4-FFF2-40B4-BE49-F238E27FC236}">
                <a16:creationId xmlns:a16="http://schemas.microsoft.com/office/drawing/2014/main" id="{BD19A28F-8CC9-0898-39AC-E84DA0767B52}"/>
              </a:ext>
            </a:extLst>
          </p:cNvPr>
          <p:cNvSpPr/>
          <p:nvPr userDrawn="1"/>
        </p:nvSpPr>
        <p:spPr>
          <a:xfrm>
            <a:off x="0" y="0"/>
            <a:ext cx="6096000" cy="6858000"/>
          </a:xfrm>
          <a:prstGeom prst="rect">
            <a:avLst/>
          </a:prstGeom>
          <a:solidFill>
            <a:schemeClr val="tx1"/>
          </a:solidFill>
          <a:ln>
            <a:solidFill>
              <a:srgbClr val="0020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9">
            <a:extLst>
              <a:ext uri="{FF2B5EF4-FFF2-40B4-BE49-F238E27FC236}">
                <a16:creationId xmlns:a16="http://schemas.microsoft.com/office/drawing/2014/main" id="{C08BC80A-4CE9-7848-9F44-AADA2EB336C7}"/>
              </a:ext>
            </a:extLst>
          </p:cNvPr>
          <p:cNvSpPr>
            <a:spLocks noGrp="1"/>
          </p:cNvSpPr>
          <p:nvPr>
            <p:ph sz="quarter" idx="12"/>
          </p:nvPr>
        </p:nvSpPr>
        <p:spPr>
          <a:xfrm>
            <a:off x="571500" y="571501"/>
            <a:ext cx="4943754" cy="5714999"/>
          </a:xfrm>
        </p:spPr>
        <p:txBody>
          <a:bodyPr anchor="ctr"/>
          <a:lstStyle>
            <a:lvl1pPr marL="285750" indent="-285750">
              <a:buFont typeface="Wingdings" panose="05000000000000000000" pitchFamily="2" charset="2"/>
              <a:buChar char="§"/>
              <a:defRPr>
                <a:solidFill>
                  <a:schemeClr val="bg1"/>
                </a:solidFill>
              </a:defRPr>
            </a:lvl1pPr>
            <a:lvl2pPr marL="742950" indent="-285750">
              <a:buFont typeface="Wingdings" panose="05000000000000000000" pitchFamily="2" charset="2"/>
              <a:buChar char="§"/>
              <a:defRPr>
                <a:solidFill>
                  <a:schemeClr val="bg1"/>
                </a:solidFill>
              </a:defRPr>
            </a:lvl2pPr>
            <a:lvl3pPr marL="1200150" indent="-285750">
              <a:buFont typeface="Wingdings" panose="05000000000000000000" pitchFamily="2" charset="2"/>
              <a:buChar char="§"/>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Wingdings" panose="05000000000000000000" pitchFamily="2" charset="2"/>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B93B1519-F3BF-1D02-C80C-24C59E78A95A}"/>
              </a:ext>
            </a:extLst>
          </p:cNvPr>
          <p:cNvSpPr>
            <a:spLocks noGrp="1"/>
          </p:cNvSpPr>
          <p:nvPr>
            <p:ph type="body" sz="quarter" idx="13" hasCustomPrompt="1"/>
          </p:nvPr>
        </p:nvSpPr>
        <p:spPr>
          <a:xfrm>
            <a:off x="6662130" y="571501"/>
            <a:ext cx="4943475" cy="5714999"/>
          </a:xfrm>
        </p:spPr>
        <p:txBody>
          <a:bodyPr anchor="ctr"/>
          <a:lstStyle>
            <a:lvl1pPr marL="0" indent="0">
              <a:buNone/>
              <a:defRPr sz="3200" b="1">
                <a:solidFill>
                  <a:schemeClr val="tx1"/>
                </a:solidFill>
              </a:defRPr>
            </a:lvl1pPr>
          </a:lstStyle>
          <a:p>
            <a:pPr lvl="0"/>
            <a:r>
              <a:rPr lang="en-US" dirty="0"/>
              <a:t>Click to edit title</a:t>
            </a:r>
          </a:p>
        </p:txBody>
      </p:sp>
      <p:pic>
        <p:nvPicPr>
          <p:cNvPr id="3" name="Graphic 2">
            <a:extLst>
              <a:ext uri="{FF2B5EF4-FFF2-40B4-BE49-F238E27FC236}">
                <a16:creationId xmlns:a16="http://schemas.microsoft.com/office/drawing/2014/main" id="{696269E4-FFB2-2060-4BF4-FAF76FE759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6" y="180865"/>
            <a:ext cx="917564" cy="206618"/>
          </a:xfrm>
          <a:prstGeom prst="rect">
            <a:avLst/>
          </a:prstGeom>
        </p:spPr>
      </p:pic>
      <p:sp>
        <p:nvSpPr>
          <p:cNvPr id="2" name="Footer Placeholder 4">
            <a:extLst>
              <a:ext uri="{FF2B5EF4-FFF2-40B4-BE49-F238E27FC236}">
                <a16:creationId xmlns:a16="http://schemas.microsoft.com/office/drawing/2014/main" id="{E97043DE-AF67-26A2-05C5-DD4F619AF00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chemeClr val="accent6"/>
                </a:solidFill>
              </a:rPr>
              <a:t>© </a:t>
            </a:r>
            <a:fld id="{8B1409CF-B3CD-4A89-8F0D-FC7C2DF1680B}" type="datetimeyyyy">
              <a:rPr lang="en-US" sz="600" smtClean="0">
                <a:solidFill>
                  <a:schemeClr val="accent6"/>
                </a:solidFill>
              </a:rPr>
              <a:pPr algn="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18841590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ird Prospect /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D3161-F952-EBF6-0816-A8EDB7896294}"/>
              </a:ext>
            </a:extLst>
          </p:cNvPr>
          <p:cNvSpPr>
            <a:spLocks noGrp="1"/>
          </p:cNvSpPr>
          <p:nvPr>
            <p:ph type="title"/>
          </p:nvPr>
        </p:nvSpPr>
        <p:spPr>
          <a:xfrm>
            <a:off x="571501" y="4569661"/>
            <a:ext cx="6246606" cy="1325563"/>
          </a:xfrm>
          <a:prstGeom prst="rect">
            <a:avLst/>
          </a:prstGeom>
        </p:spPr>
        <p:txBody>
          <a:bodyPr anchor="t">
            <a:normAutofit/>
          </a:bodyPr>
          <a:lstStyle>
            <a:lvl1pPr>
              <a:defRPr sz="3200">
                <a:solidFill>
                  <a:schemeClr val="tx1"/>
                </a:solidFill>
              </a:defRPr>
            </a:lvl1pPr>
          </a:lstStyle>
          <a:p>
            <a:r>
              <a:rPr lang="en-GB" dirty="0"/>
              <a:t>Click to edit Master title</a:t>
            </a:r>
          </a:p>
        </p:txBody>
      </p:sp>
      <p:sp>
        <p:nvSpPr>
          <p:cNvPr id="7" name="Picture Placeholder 6">
            <a:extLst>
              <a:ext uri="{FF2B5EF4-FFF2-40B4-BE49-F238E27FC236}">
                <a16:creationId xmlns:a16="http://schemas.microsoft.com/office/drawing/2014/main" id="{715E3A52-ED55-51B9-86F2-DC7F33A43CDE}"/>
              </a:ext>
            </a:extLst>
          </p:cNvPr>
          <p:cNvSpPr>
            <a:spLocks noGrp="1"/>
          </p:cNvSpPr>
          <p:nvPr>
            <p:ph type="pic" sz="quarter" idx="11" hasCustomPrompt="1"/>
          </p:nvPr>
        </p:nvSpPr>
        <p:spPr>
          <a:xfrm>
            <a:off x="3769956" y="338344"/>
            <a:ext cx="3048151" cy="914400"/>
          </a:xfrm>
          <a:prstGeom prst="rect">
            <a:avLst/>
          </a:prstGeom>
        </p:spPr>
        <p:txBody>
          <a:bodyPr anchor="b">
            <a:normAutofit/>
          </a:bodyPr>
          <a:lstStyle>
            <a:lvl1pPr algn="ctr">
              <a:defRPr sz="1000">
                <a:solidFill>
                  <a:schemeClr val="tx1"/>
                </a:solidFill>
              </a:defRPr>
            </a:lvl1pPr>
          </a:lstStyle>
          <a:p>
            <a:r>
              <a:rPr lang="en-GB" dirty="0"/>
              <a:t>Insert prospect logo</a:t>
            </a:r>
          </a:p>
        </p:txBody>
      </p:sp>
      <p:sp>
        <p:nvSpPr>
          <p:cNvPr id="6" name="Picture Placeholder 5">
            <a:extLst>
              <a:ext uri="{FF2B5EF4-FFF2-40B4-BE49-F238E27FC236}">
                <a16:creationId xmlns:a16="http://schemas.microsoft.com/office/drawing/2014/main" id="{62DC4ED7-8673-3955-DAAF-F04AA8EBDF19}"/>
              </a:ext>
            </a:extLst>
          </p:cNvPr>
          <p:cNvSpPr>
            <a:spLocks noGrp="1"/>
          </p:cNvSpPr>
          <p:nvPr>
            <p:ph type="pic" sz="quarter" idx="10"/>
          </p:nvPr>
        </p:nvSpPr>
        <p:spPr>
          <a:xfrm>
            <a:off x="7389606" y="0"/>
            <a:ext cx="4802393" cy="6858000"/>
          </a:xfrm>
        </p:spPr>
        <p:txBody>
          <a:bodyPr/>
          <a:lstStyle/>
          <a:p>
            <a:endParaRPr lang="en-US"/>
          </a:p>
        </p:txBody>
      </p:sp>
      <p:sp>
        <p:nvSpPr>
          <p:cNvPr id="3" name="Footer Placeholder 4">
            <a:extLst>
              <a:ext uri="{FF2B5EF4-FFF2-40B4-BE49-F238E27FC236}">
                <a16:creationId xmlns:a16="http://schemas.microsoft.com/office/drawing/2014/main" id="{F4DAAE24-8C4A-4C95-D9FA-4E2A258F555F}"/>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5" name="Graphic 4">
            <a:extLst>
              <a:ext uri="{FF2B5EF4-FFF2-40B4-BE49-F238E27FC236}">
                <a16:creationId xmlns:a16="http://schemas.microsoft.com/office/drawing/2014/main" id="{A24DBE60-D21C-FF26-3765-F13D95F7D3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499" y="571500"/>
            <a:ext cx="2000879" cy="450560"/>
          </a:xfrm>
          <a:prstGeom prst="rect">
            <a:avLst/>
          </a:prstGeom>
        </p:spPr>
      </p:pic>
    </p:spTree>
    <p:extLst>
      <p:ext uri="{BB962C8B-B14F-4D97-AF65-F5344CB8AC3E}">
        <p14:creationId xmlns:p14="http://schemas.microsoft.com/office/powerpoint/2010/main" val="3075824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l - Quadrup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2462908"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327443" y="1612572"/>
            <a:ext cx="2433563" cy="467392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3440825" y="1612572"/>
            <a:ext cx="2460688" cy="4673928"/>
          </a:xfrm>
          <a:prstGeom prst="rect">
            <a:avLst/>
          </a:prstGeom>
        </p:spPr>
        <p:txBody>
          <a:bodyPr lIns="0">
            <a:noAutofit/>
          </a:bodyPr>
          <a:lstStyle>
            <a:lvl1pPr>
              <a:defRPr sz="1800"/>
            </a:lvl1pPr>
          </a:lstStyle>
          <a:p>
            <a:pPr lvl="0"/>
            <a:r>
              <a:rPr lang="en-US" dirty="0"/>
              <a:t>Click to edit Master text style</a:t>
            </a:r>
          </a:p>
        </p:txBody>
      </p:sp>
      <p:sp>
        <p:nvSpPr>
          <p:cNvPr id="2" name="Content Placeholder 2">
            <a:extLst>
              <a:ext uri="{FF2B5EF4-FFF2-40B4-BE49-F238E27FC236}">
                <a16:creationId xmlns:a16="http://schemas.microsoft.com/office/drawing/2014/main" id="{BA34290D-D9AB-37C9-E431-03F99DD51BCD}"/>
              </a:ext>
            </a:extLst>
          </p:cNvPr>
          <p:cNvSpPr>
            <a:spLocks noGrp="1"/>
          </p:cNvSpPr>
          <p:nvPr>
            <p:ph idx="12"/>
          </p:nvPr>
        </p:nvSpPr>
        <p:spPr>
          <a:xfrm>
            <a:off x="9184715" y="1612572"/>
            <a:ext cx="2435785" cy="467392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1AAFC7C0-A6E5-ADD2-245E-A7E3767643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4" name="Footer Placeholder 4">
            <a:extLst>
              <a:ext uri="{FF2B5EF4-FFF2-40B4-BE49-F238E27FC236}">
                <a16:creationId xmlns:a16="http://schemas.microsoft.com/office/drawing/2014/main" id="{9877D014-F189-CA17-74DD-AF226FA3D344}"/>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29475148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 Phone Sc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A83C43-7373-C565-67BD-4C4BC5A67190}"/>
              </a:ext>
            </a:extLst>
          </p:cNvPr>
          <p:cNvPicPr>
            <a:picLocks noChangeAspect="1"/>
          </p:cNvPicPr>
          <p:nvPr userDrawn="1"/>
        </p:nvPicPr>
        <p:blipFill>
          <a:blip r:embed="rId2"/>
          <a:stretch>
            <a:fillRect/>
          </a:stretch>
        </p:blipFill>
        <p:spPr>
          <a:xfrm flipH="1" flipV="1">
            <a:off x="0" y="527773"/>
            <a:ext cx="12192000" cy="5802452"/>
          </a:xfrm>
          <a:prstGeom prst="rect">
            <a:avLst/>
          </a:prstGeom>
        </p:spPr>
      </p:pic>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6246610" cy="4673928"/>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1" name="Footer Placeholder 4">
            <a:extLst>
              <a:ext uri="{FF2B5EF4-FFF2-40B4-BE49-F238E27FC236}">
                <a16:creationId xmlns:a16="http://schemas.microsoft.com/office/drawing/2014/main" id="{5A4AFE26-D1C2-2835-27D5-170136DC3EF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3" name="Picture 2" descr="A black cell phone with a white screen&#10;&#10;Description automatically generated">
            <a:extLst>
              <a:ext uri="{FF2B5EF4-FFF2-40B4-BE49-F238E27FC236}">
                <a16:creationId xmlns:a16="http://schemas.microsoft.com/office/drawing/2014/main" id="{349C42A5-CF73-215A-BD58-16F89BC7E8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24800" y="692881"/>
            <a:ext cx="2865227" cy="5479319"/>
          </a:xfrm>
          <a:prstGeom prst="rect">
            <a:avLst/>
          </a:prstGeom>
          <a:effectLst>
            <a:outerShdw blurRad="50800" dist="38100" dir="2700000" algn="tl" rotWithShape="0">
              <a:prstClr val="black">
                <a:alpha val="40000"/>
              </a:prstClr>
            </a:outerShdw>
          </a:effectLst>
        </p:spPr>
      </p:pic>
      <p:sp>
        <p:nvSpPr>
          <p:cNvPr id="7" name="Picture Placeholder 6">
            <a:extLst>
              <a:ext uri="{FF2B5EF4-FFF2-40B4-BE49-F238E27FC236}">
                <a16:creationId xmlns:a16="http://schemas.microsoft.com/office/drawing/2014/main" id="{86DBD42B-ADE8-B09C-66AB-3F868DE18E55}"/>
              </a:ext>
            </a:extLst>
          </p:cNvPr>
          <p:cNvSpPr>
            <a:spLocks noGrp="1"/>
          </p:cNvSpPr>
          <p:nvPr>
            <p:ph type="pic" sz="quarter" idx="12"/>
          </p:nvPr>
        </p:nvSpPr>
        <p:spPr>
          <a:xfrm>
            <a:off x="8093130" y="842966"/>
            <a:ext cx="2541494" cy="5188043"/>
          </a:xfrm>
          <a:custGeom>
            <a:avLst/>
            <a:gdLst>
              <a:gd name="connsiteX0" fmla="*/ 0 w 2541494"/>
              <a:gd name="connsiteY0" fmla="*/ 255496 h 5183841"/>
              <a:gd name="connsiteX1" fmla="*/ 255496 w 2541494"/>
              <a:gd name="connsiteY1" fmla="*/ 0 h 5183841"/>
              <a:gd name="connsiteX2" fmla="*/ 2285998 w 2541494"/>
              <a:gd name="connsiteY2" fmla="*/ 0 h 5183841"/>
              <a:gd name="connsiteX3" fmla="*/ 2541494 w 2541494"/>
              <a:gd name="connsiteY3" fmla="*/ 255496 h 5183841"/>
              <a:gd name="connsiteX4" fmla="*/ 2541494 w 2541494"/>
              <a:gd name="connsiteY4" fmla="*/ 4928345 h 5183841"/>
              <a:gd name="connsiteX5" fmla="*/ 2285998 w 2541494"/>
              <a:gd name="connsiteY5" fmla="*/ 5183841 h 5183841"/>
              <a:gd name="connsiteX6" fmla="*/ 255496 w 2541494"/>
              <a:gd name="connsiteY6" fmla="*/ 5183841 h 5183841"/>
              <a:gd name="connsiteX7" fmla="*/ 0 w 2541494"/>
              <a:gd name="connsiteY7" fmla="*/ 4928345 h 5183841"/>
              <a:gd name="connsiteX8" fmla="*/ 0 w 2541494"/>
              <a:gd name="connsiteY8" fmla="*/ 255496 h 5183841"/>
              <a:gd name="connsiteX0" fmla="*/ 0 w 2541494"/>
              <a:gd name="connsiteY0" fmla="*/ 259698 h 5188043"/>
              <a:gd name="connsiteX1" fmla="*/ 255496 w 2541494"/>
              <a:gd name="connsiteY1" fmla="*/ 4202 h 5188043"/>
              <a:gd name="connsiteX2" fmla="*/ 580185 w 2541494"/>
              <a:gd name="connsiteY2" fmla="*/ 0 h 5188043"/>
              <a:gd name="connsiteX3" fmla="*/ 2285998 w 2541494"/>
              <a:gd name="connsiteY3" fmla="*/ 4202 h 5188043"/>
              <a:gd name="connsiteX4" fmla="*/ 2541494 w 2541494"/>
              <a:gd name="connsiteY4" fmla="*/ 259698 h 5188043"/>
              <a:gd name="connsiteX5" fmla="*/ 2541494 w 2541494"/>
              <a:gd name="connsiteY5" fmla="*/ 4932547 h 5188043"/>
              <a:gd name="connsiteX6" fmla="*/ 2285998 w 2541494"/>
              <a:gd name="connsiteY6" fmla="*/ 5188043 h 5188043"/>
              <a:gd name="connsiteX7" fmla="*/ 255496 w 2541494"/>
              <a:gd name="connsiteY7" fmla="*/ 5188043 h 5188043"/>
              <a:gd name="connsiteX8" fmla="*/ 0 w 2541494"/>
              <a:gd name="connsiteY8" fmla="*/ 4932547 h 5188043"/>
              <a:gd name="connsiteX9" fmla="*/ 0 w 2541494"/>
              <a:gd name="connsiteY9" fmla="*/ 259698 h 5188043"/>
              <a:gd name="connsiteX0" fmla="*/ 0 w 2541494"/>
              <a:gd name="connsiteY0" fmla="*/ 259698 h 5188043"/>
              <a:gd name="connsiteX1" fmla="*/ 255496 w 2541494"/>
              <a:gd name="connsiteY1" fmla="*/ 4202 h 5188043"/>
              <a:gd name="connsiteX2" fmla="*/ 580185 w 2541494"/>
              <a:gd name="connsiteY2" fmla="*/ 0 h 5188043"/>
              <a:gd name="connsiteX3" fmla="*/ 1980360 w 2541494"/>
              <a:gd name="connsiteY3" fmla="*/ 0 h 5188043"/>
              <a:gd name="connsiteX4" fmla="*/ 2285998 w 2541494"/>
              <a:gd name="connsiteY4" fmla="*/ 4202 h 5188043"/>
              <a:gd name="connsiteX5" fmla="*/ 2541494 w 2541494"/>
              <a:gd name="connsiteY5" fmla="*/ 259698 h 5188043"/>
              <a:gd name="connsiteX6" fmla="*/ 2541494 w 2541494"/>
              <a:gd name="connsiteY6" fmla="*/ 4932547 h 5188043"/>
              <a:gd name="connsiteX7" fmla="*/ 2285998 w 2541494"/>
              <a:gd name="connsiteY7" fmla="*/ 5188043 h 5188043"/>
              <a:gd name="connsiteX8" fmla="*/ 255496 w 2541494"/>
              <a:gd name="connsiteY8" fmla="*/ 5188043 h 5188043"/>
              <a:gd name="connsiteX9" fmla="*/ 0 w 2541494"/>
              <a:gd name="connsiteY9" fmla="*/ 4932547 h 5188043"/>
              <a:gd name="connsiteX10" fmla="*/ 0 w 2541494"/>
              <a:gd name="connsiteY10" fmla="*/ 259698 h 5188043"/>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980360 w 2541494"/>
              <a:gd name="connsiteY4" fmla="*/ 8 h 5188051"/>
              <a:gd name="connsiteX5" fmla="*/ 2285998 w 2541494"/>
              <a:gd name="connsiteY5" fmla="*/ 4210 h 5188051"/>
              <a:gd name="connsiteX6" fmla="*/ 2541494 w 2541494"/>
              <a:gd name="connsiteY6" fmla="*/ 259706 h 5188051"/>
              <a:gd name="connsiteX7" fmla="*/ 2541494 w 2541494"/>
              <a:gd name="connsiteY7" fmla="*/ 4932555 h 5188051"/>
              <a:gd name="connsiteX8" fmla="*/ 2285998 w 2541494"/>
              <a:gd name="connsiteY8" fmla="*/ 5188051 h 5188051"/>
              <a:gd name="connsiteX9" fmla="*/ 255496 w 2541494"/>
              <a:gd name="connsiteY9" fmla="*/ 5188051 h 5188051"/>
              <a:gd name="connsiteX10" fmla="*/ 0 w 2541494"/>
              <a:gd name="connsiteY10" fmla="*/ 4932555 h 5188051"/>
              <a:gd name="connsiteX11" fmla="*/ 0 w 2541494"/>
              <a:gd name="connsiteY11" fmla="*/ 259706 h 5188051"/>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851772 w 2541494"/>
              <a:gd name="connsiteY4" fmla="*/ 214320 h 5188051"/>
              <a:gd name="connsiteX5" fmla="*/ 1980360 w 2541494"/>
              <a:gd name="connsiteY5" fmla="*/ 8 h 5188051"/>
              <a:gd name="connsiteX6" fmla="*/ 2285998 w 2541494"/>
              <a:gd name="connsiteY6" fmla="*/ 4210 h 5188051"/>
              <a:gd name="connsiteX7" fmla="*/ 2541494 w 2541494"/>
              <a:gd name="connsiteY7" fmla="*/ 259706 h 5188051"/>
              <a:gd name="connsiteX8" fmla="*/ 2541494 w 2541494"/>
              <a:gd name="connsiteY8" fmla="*/ 4932555 h 5188051"/>
              <a:gd name="connsiteX9" fmla="*/ 2285998 w 2541494"/>
              <a:gd name="connsiteY9" fmla="*/ 5188051 h 5188051"/>
              <a:gd name="connsiteX10" fmla="*/ 255496 w 2541494"/>
              <a:gd name="connsiteY10" fmla="*/ 5188051 h 5188051"/>
              <a:gd name="connsiteX11" fmla="*/ 0 w 2541494"/>
              <a:gd name="connsiteY11" fmla="*/ 4932555 h 5188051"/>
              <a:gd name="connsiteX12" fmla="*/ 0 w 2541494"/>
              <a:gd name="connsiteY12" fmla="*/ 259706 h 5188051"/>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851772 w 2541494"/>
              <a:gd name="connsiteY4" fmla="*/ 214320 h 5188051"/>
              <a:gd name="connsiteX5" fmla="*/ 1980360 w 2541494"/>
              <a:gd name="connsiteY5" fmla="*/ 8 h 5188051"/>
              <a:gd name="connsiteX6" fmla="*/ 2285998 w 2541494"/>
              <a:gd name="connsiteY6" fmla="*/ 4210 h 5188051"/>
              <a:gd name="connsiteX7" fmla="*/ 2541494 w 2541494"/>
              <a:gd name="connsiteY7" fmla="*/ 259706 h 5188051"/>
              <a:gd name="connsiteX8" fmla="*/ 2541494 w 2541494"/>
              <a:gd name="connsiteY8" fmla="*/ 4932555 h 5188051"/>
              <a:gd name="connsiteX9" fmla="*/ 2285998 w 2541494"/>
              <a:gd name="connsiteY9" fmla="*/ 5188051 h 5188051"/>
              <a:gd name="connsiteX10" fmla="*/ 255496 w 2541494"/>
              <a:gd name="connsiteY10" fmla="*/ 5188051 h 5188051"/>
              <a:gd name="connsiteX11" fmla="*/ 0 w 2541494"/>
              <a:gd name="connsiteY11" fmla="*/ 4932555 h 5188051"/>
              <a:gd name="connsiteX12" fmla="*/ 0 w 2541494"/>
              <a:gd name="connsiteY12" fmla="*/ 259706 h 5188051"/>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851772 w 2541494"/>
              <a:gd name="connsiteY4" fmla="*/ 214320 h 5188051"/>
              <a:gd name="connsiteX5" fmla="*/ 1980360 w 2541494"/>
              <a:gd name="connsiteY5" fmla="*/ 8 h 5188051"/>
              <a:gd name="connsiteX6" fmla="*/ 2285998 w 2541494"/>
              <a:gd name="connsiteY6" fmla="*/ 4210 h 5188051"/>
              <a:gd name="connsiteX7" fmla="*/ 2541494 w 2541494"/>
              <a:gd name="connsiteY7" fmla="*/ 259706 h 5188051"/>
              <a:gd name="connsiteX8" fmla="*/ 2541494 w 2541494"/>
              <a:gd name="connsiteY8" fmla="*/ 4932555 h 5188051"/>
              <a:gd name="connsiteX9" fmla="*/ 2285998 w 2541494"/>
              <a:gd name="connsiteY9" fmla="*/ 5188051 h 5188051"/>
              <a:gd name="connsiteX10" fmla="*/ 255496 w 2541494"/>
              <a:gd name="connsiteY10" fmla="*/ 5188051 h 5188051"/>
              <a:gd name="connsiteX11" fmla="*/ 0 w 2541494"/>
              <a:gd name="connsiteY11" fmla="*/ 4932555 h 5188051"/>
              <a:gd name="connsiteX12" fmla="*/ 0 w 2541494"/>
              <a:gd name="connsiteY12" fmla="*/ 259706 h 5188051"/>
              <a:gd name="connsiteX0" fmla="*/ 0 w 2541494"/>
              <a:gd name="connsiteY0" fmla="*/ 262594 h 5190939"/>
              <a:gd name="connsiteX1" fmla="*/ 255496 w 2541494"/>
              <a:gd name="connsiteY1" fmla="*/ 7098 h 5190939"/>
              <a:gd name="connsiteX2" fmla="*/ 580185 w 2541494"/>
              <a:gd name="connsiteY2" fmla="*/ 2896 h 5190939"/>
              <a:gd name="connsiteX3" fmla="*/ 699247 w 2541494"/>
              <a:gd name="connsiteY3" fmla="*/ 221971 h 5190939"/>
              <a:gd name="connsiteX4" fmla="*/ 1851772 w 2541494"/>
              <a:gd name="connsiteY4" fmla="*/ 217208 h 5190939"/>
              <a:gd name="connsiteX5" fmla="*/ 1980360 w 2541494"/>
              <a:gd name="connsiteY5" fmla="*/ 2896 h 5190939"/>
              <a:gd name="connsiteX6" fmla="*/ 2285998 w 2541494"/>
              <a:gd name="connsiteY6" fmla="*/ 7098 h 5190939"/>
              <a:gd name="connsiteX7" fmla="*/ 2541494 w 2541494"/>
              <a:gd name="connsiteY7" fmla="*/ 262594 h 5190939"/>
              <a:gd name="connsiteX8" fmla="*/ 2541494 w 2541494"/>
              <a:gd name="connsiteY8" fmla="*/ 4935443 h 5190939"/>
              <a:gd name="connsiteX9" fmla="*/ 2285998 w 2541494"/>
              <a:gd name="connsiteY9" fmla="*/ 5190939 h 5190939"/>
              <a:gd name="connsiteX10" fmla="*/ 255496 w 2541494"/>
              <a:gd name="connsiteY10" fmla="*/ 5190939 h 5190939"/>
              <a:gd name="connsiteX11" fmla="*/ 0 w 2541494"/>
              <a:gd name="connsiteY11" fmla="*/ 4935443 h 5190939"/>
              <a:gd name="connsiteX12" fmla="*/ 0 w 2541494"/>
              <a:gd name="connsiteY12" fmla="*/ 262594 h 5190939"/>
              <a:gd name="connsiteX0" fmla="*/ 0 w 2541494"/>
              <a:gd name="connsiteY0" fmla="*/ 262594 h 5190939"/>
              <a:gd name="connsiteX1" fmla="*/ 255496 w 2541494"/>
              <a:gd name="connsiteY1" fmla="*/ 7098 h 5190939"/>
              <a:gd name="connsiteX2" fmla="*/ 580185 w 2541494"/>
              <a:gd name="connsiteY2" fmla="*/ 2896 h 5190939"/>
              <a:gd name="connsiteX3" fmla="*/ 699247 w 2541494"/>
              <a:gd name="connsiteY3" fmla="*/ 221971 h 5190939"/>
              <a:gd name="connsiteX4" fmla="*/ 1851772 w 2541494"/>
              <a:gd name="connsiteY4" fmla="*/ 217208 h 5190939"/>
              <a:gd name="connsiteX5" fmla="*/ 1980360 w 2541494"/>
              <a:gd name="connsiteY5" fmla="*/ 2896 h 5190939"/>
              <a:gd name="connsiteX6" fmla="*/ 2285998 w 2541494"/>
              <a:gd name="connsiteY6" fmla="*/ 7098 h 5190939"/>
              <a:gd name="connsiteX7" fmla="*/ 2541494 w 2541494"/>
              <a:gd name="connsiteY7" fmla="*/ 262594 h 5190939"/>
              <a:gd name="connsiteX8" fmla="*/ 2541494 w 2541494"/>
              <a:gd name="connsiteY8" fmla="*/ 4935443 h 5190939"/>
              <a:gd name="connsiteX9" fmla="*/ 2285998 w 2541494"/>
              <a:gd name="connsiteY9" fmla="*/ 5190939 h 5190939"/>
              <a:gd name="connsiteX10" fmla="*/ 255496 w 2541494"/>
              <a:gd name="connsiteY10" fmla="*/ 5190939 h 5190939"/>
              <a:gd name="connsiteX11" fmla="*/ 0 w 2541494"/>
              <a:gd name="connsiteY11" fmla="*/ 4935443 h 5190939"/>
              <a:gd name="connsiteX12" fmla="*/ 0 w 2541494"/>
              <a:gd name="connsiteY12" fmla="*/ 262594 h 5190939"/>
              <a:gd name="connsiteX0" fmla="*/ 0 w 2541494"/>
              <a:gd name="connsiteY0" fmla="*/ 262594 h 5190939"/>
              <a:gd name="connsiteX1" fmla="*/ 255496 w 2541494"/>
              <a:gd name="connsiteY1" fmla="*/ 7098 h 5190939"/>
              <a:gd name="connsiteX2" fmla="*/ 580185 w 2541494"/>
              <a:gd name="connsiteY2" fmla="*/ 2896 h 5190939"/>
              <a:gd name="connsiteX3" fmla="*/ 699247 w 2541494"/>
              <a:gd name="connsiteY3" fmla="*/ 221971 h 5190939"/>
              <a:gd name="connsiteX4" fmla="*/ 1851772 w 2541494"/>
              <a:gd name="connsiteY4" fmla="*/ 217208 h 5190939"/>
              <a:gd name="connsiteX5" fmla="*/ 1980360 w 2541494"/>
              <a:gd name="connsiteY5" fmla="*/ 2896 h 5190939"/>
              <a:gd name="connsiteX6" fmla="*/ 2285998 w 2541494"/>
              <a:gd name="connsiteY6" fmla="*/ 7098 h 5190939"/>
              <a:gd name="connsiteX7" fmla="*/ 2541494 w 2541494"/>
              <a:gd name="connsiteY7" fmla="*/ 262594 h 5190939"/>
              <a:gd name="connsiteX8" fmla="*/ 2541494 w 2541494"/>
              <a:gd name="connsiteY8" fmla="*/ 4935443 h 5190939"/>
              <a:gd name="connsiteX9" fmla="*/ 2285998 w 2541494"/>
              <a:gd name="connsiteY9" fmla="*/ 5190939 h 5190939"/>
              <a:gd name="connsiteX10" fmla="*/ 255496 w 2541494"/>
              <a:gd name="connsiteY10" fmla="*/ 5190939 h 5190939"/>
              <a:gd name="connsiteX11" fmla="*/ 0 w 2541494"/>
              <a:gd name="connsiteY11" fmla="*/ 4935443 h 5190939"/>
              <a:gd name="connsiteX12" fmla="*/ 0 w 2541494"/>
              <a:gd name="connsiteY12" fmla="*/ 262594 h 5190939"/>
              <a:gd name="connsiteX0" fmla="*/ 0 w 2541494"/>
              <a:gd name="connsiteY0" fmla="*/ 276459 h 5204804"/>
              <a:gd name="connsiteX1" fmla="*/ 255496 w 2541494"/>
              <a:gd name="connsiteY1" fmla="*/ 20963 h 5204804"/>
              <a:gd name="connsiteX2" fmla="*/ 580185 w 2541494"/>
              <a:gd name="connsiteY2" fmla="*/ 16761 h 5204804"/>
              <a:gd name="connsiteX3" fmla="*/ 775447 w 2541494"/>
              <a:gd name="connsiteY3" fmla="*/ 257268 h 5204804"/>
              <a:gd name="connsiteX4" fmla="*/ 1851772 w 2541494"/>
              <a:gd name="connsiteY4" fmla="*/ 231073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459 h 5204804"/>
              <a:gd name="connsiteX1" fmla="*/ 255496 w 2541494"/>
              <a:gd name="connsiteY1" fmla="*/ 20963 h 5204804"/>
              <a:gd name="connsiteX2" fmla="*/ 580185 w 2541494"/>
              <a:gd name="connsiteY2" fmla="*/ 16761 h 5204804"/>
              <a:gd name="connsiteX3" fmla="*/ 775447 w 2541494"/>
              <a:gd name="connsiteY3" fmla="*/ 257268 h 5204804"/>
              <a:gd name="connsiteX4" fmla="*/ 1782715 w 2541494"/>
              <a:gd name="connsiteY4" fmla="*/ 257267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459 h 5204804"/>
              <a:gd name="connsiteX1" fmla="*/ 255496 w 2541494"/>
              <a:gd name="connsiteY1" fmla="*/ 20963 h 5204804"/>
              <a:gd name="connsiteX2" fmla="*/ 580185 w 2541494"/>
              <a:gd name="connsiteY2" fmla="*/ 16761 h 5204804"/>
              <a:gd name="connsiteX3" fmla="*/ 775447 w 2541494"/>
              <a:gd name="connsiteY3" fmla="*/ 257268 h 5204804"/>
              <a:gd name="connsiteX4" fmla="*/ 1782715 w 2541494"/>
              <a:gd name="connsiteY4" fmla="*/ 257267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459 h 5204804"/>
              <a:gd name="connsiteX1" fmla="*/ 255496 w 2541494"/>
              <a:gd name="connsiteY1" fmla="*/ 20963 h 5204804"/>
              <a:gd name="connsiteX2" fmla="*/ 580185 w 2541494"/>
              <a:gd name="connsiteY2" fmla="*/ 16761 h 5204804"/>
              <a:gd name="connsiteX3" fmla="*/ 768303 w 2541494"/>
              <a:gd name="connsiteY3" fmla="*/ 254886 h 5204804"/>
              <a:gd name="connsiteX4" fmla="*/ 1782715 w 2541494"/>
              <a:gd name="connsiteY4" fmla="*/ 257267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284 h 5204629"/>
              <a:gd name="connsiteX1" fmla="*/ 255496 w 2541494"/>
              <a:gd name="connsiteY1" fmla="*/ 20788 h 5204629"/>
              <a:gd name="connsiteX2" fmla="*/ 580185 w 2541494"/>
              <a:gd name="connsiteY2" fmla="*/ 16586 h 5204629"/>
              <a:gd name="connsiteX3" fmla="*/ 768303 w 2541494"/>
              <a:gd name="connsiteY3" fmla="*/ 254711 h 5204629"/>
              <a:gd name="connsiteX4" fmla="*/ 1780334 w 2541494"/>
              <a:gd name="connsiteY4" fmla="*/ 249948 h 5204629"/>
              <a:gd name="connsiteX5" fmla="*/ 1980360 w 2541494"/>
              <a:gd name="connsiteY5" fmla="*/ 16586 h 5204629"/>
              <a:gd name="connsiteX6" fmla="*/ 2285998 w 2541494"/>
              <a:gd name="connsiteY6" fmla="*/ 20788 h 5204629"/>
              <a:gd name="connsiteX7" fmla="*/ 2541494 w 2541494"/>
              <a:gd name="connsiteY7" fmla="*/ 276284 h 5204629"/>
              <a:gd name="connsiteX8" fmla="*/ 2541494 w 2541494"/>
              <a:gd name="connsiteY8" fmla="*/ 4949133 h 5204629"/>
              <a:gd name="connsiteX9" fmla="*/ 2285998 w 2541494"/>
              <a:gd name="connsiteY9" fmla="*/ 5204629 h 5204629"/>
              <a:gd name="connsiteX10" fmla="*/ 255496 w 2541494"/>
              <a:gd name="connsiteY10" fmla="*/ 5204629 h 5204629"/>
              <a:gd name="connsiteX11" fmla="*/ 0 w 2541494"/>
              <a:gd name="connsiteY11" fmla="*/ 4949133 h 5204629"/>
              <a:gd name="connsiteX12" fmla="*/ 0 w 2541494"/>
              <a:gd name="connsiteY12" fmla="*/ 276284 h 5204629"/>
              <a:gd name="connsiteX0" fmla="*/ 0 w 2541494"/>
              <a:gd name="connsiteY0" fmla="*/ 275932 h 5204277"/>
              <a:gd name="connsiteX1" fmla="*/ 255496 w 2541494"/>
              <a:gd name="connsiteY1" fmla="*/ 20436 h 5204277"/>
              <a:gd name="connsiteX2" fmla="*/ 580185 w 2541494"/>
              <a:gd name="connsiteY2" fmla="*/ 16234 h 5204277"/>
              <a:gd name="connsiteX3" fmla="*/ 768303 w 2541494"/>
              <a:gd name="connsiteY3" fmla="*/ 254359 h 5204277"/>
              <a:gd name="connsiteX4" fmla="*/ 1780334 w 2541494"/>
              <a:gd name="connsiteY4" fmla="*/ 249596 h 5204277"/>
              <a:gd name="connsiteX5" fmla="*/ 1980360 w 2541494"/>
              <a:gd name="connsiteY5" fmla="*/ 16234 h 5204277"/>
              <a:gd name="connsiteX6" fmla="*/ 2285998 w 2541494"/>
              <a:gd name="connsiteY6" fmla="*/ 20436 h 5204277"/>
              <a:gd name="connsiteX7" fmla="*/ 2541494 w 2541494"/>
              <a:gd name="connsiteY7" fmla="*/ 275932 h 5204277"/>
              <a:gd name="connsiteX8" fmla="*/ 2541494 w 2541494"/>
              <a:gd name="connsiteY8" fmla="*/ 4948781 h 5204277"/>
              <a:gd name="connsiteX9" fmla="*/ 2285998 w 2541494"/>
              <a:gd name="connsiteY9" fmla="*/ 5204277 h 5204277"/>
              <a:gd name="connsiteX10" fmla="*/ 255496 w 2541494"/>
              <a:gd name="connsiteY10" fmla="*/ 5204277 h 5204277"/>
              <a:gd name="connsiteX11" fmla="*/ 0 w 2541494"/>
              <a:gd name="connsiteY11" fmla="*/ 4948781 h 5204277"/>
              <a:gd name="connsiteX12" fmla="*/ 0 w 2541494"/>
              <a:gd name="connsiteY12" fmla="*/ 275932 h 5204277"/>
              <a:gd name="connsiteX0" fmla="*/ 0 w 2541494"/>
              <a:gd name="connsiteY0" fmla="*/ 275932 h 5204277"/>
              <a:gd name="connsiteX1" fmla="*/ 255496 w 2541494"/>
              <a:gd name="connsiteY1" fmla="*/ 20436 h 5204277"/>
              <a:gd name="connsiteX2" fmla="*/ 494460 w 2541494"/>
              <a:gd name="connsiteY2" fmla="*/ 18616 h 5204277"/>
              <a:gd name="connsiteX3" fmla="*/ 768303 w 2541494"/>
              <a:gd name="connsiteY3" fmla="*/ 254359 h 5204277"/>
              <a:gd name="connsiteX4" fmla="*/ 1780334 w 2541494"/>
              <a:gd name="connsiteY4" fmla="*/ 249596 h 5204277"/>
              <a:gd name="connsiteX5" fmla="*/ 1980360 w 2541494"/>
              <a:gd name="connsiteY5" fmla="*/ 16234 h 5204277"/>
              <a:gd name="connsiteX6" fmla="*/ 2285998 w 2541494"/>
              <a:gd name="connsiteY6" fmla="*/ 20436 h 5204277"/>
              <a:gd name="connsiteX7" fmla="*/ 2541494 w 2541494"/>
              <a:gd name="connsiteY7" fmla="*/ 275932 h 5204277"/>
              <a:gd name="connsiteX8" fmla="*/ 2541494 w 2541494"/>
              <a:gd name="connsiteY8" fmla="*/ 4948781 h 5204277"/>
              <a:gd name="connsiteX9" fmla="*/ 2285998 w 2541494"/>
              <a:gd name="connsiteY9" fmla="*/ 5204277 h 5204277"/>
              <a:gd name="connsiteX10" fmla="*/ 255496 w 2541494"/>
              <a:gd name="connsiteY10" fmla="*/ 5204277 h 5204277"/>
              <a:gd name="connsiteX11" fmla="*/ 0 w 2541494"/>
              <a:gd name="connsiteY11" fmla="*/ 4948781 h 5204277"/>
              <a:gd name="connsiteX12" fmla="*/ 0 w 2541494"/>
              <a:gd name="connsiteY12" fmla="*/ 275932 h 5204277"/>
              <a:gd name="connsiteX0" fmla="*/ 0 w 2541494"/>
              <a:gd name="connsiteY0" fmla="*/ 260350 h 5188695"/>
              <a:gd name="connsiteX1" fmla="*/ 255496 w 2541494"/>
              <a:gd name="connsiteY1" fmla="*/ 4854 h 5188695"/>
              <a:gd name="connsiteX2" fmla="*/ 494460 w 2541494"/>
              <a:gd name="connsiteY2" fmla="*/ 3034 h 5188695"/>
              <a:gd name="connsiteX3" fmla="*/ 768303 w 2541494"/>
              <a:gd name="connsiteY3" fmla="*/ 238777 h 5188695"/>
              <a:gd name="connsiteX4" fmla="*/ 1780334 w 2541494"/>
              <a:gd name="connsiteY4" fmla="*/ 234014 h 5188695"/>
              <a:gd name="connsiteX5" fmla="*/ 1980360 w 2541494"/>
              <a:gd name="connsiteY5" fmla="*/ 652 h 5188695"/>
              <a:gd name="connsiteX6" fmla="*/ 2285998 w 2541494"/>
              <a:gd name="connsiteY6" fmla="*/ 4854 h 5188695"/>
              <a:gd name="connsiteX7" fmla="*/ 2541494 w 2541494"/>
              <a:gd name="connsiteY7" fmla="*/ 260350 h 5188695"/>
              <a:gd name="connsiteX8" fmla="*/ 2541494 w 2541494"/>
              <a:gd name="connsiteY8" fmla="*/ 4933199 h 5188695"/>
              <a:gd name="connsiteX9" fmla="*/ 2285998 w 2541494"/>
              <a:gd name="connsiteY9" fmla="*/ 5188695 h 5188695"/>
              <a:gd name="connsiteX10" fmla="*/ 255496 w 2541494"/>
              <a:gd name="connsiteY10" fmla="*/ 5188695 h 5188695"/>
              <a:gd name="connsiteX11" fmla="*/ 0 w 2541494"/>
              <a:gd name="connsiteY11" fmla="*/ 4933199 h 5188695"/>
              <a:gd name="connsiteX12" fmla="*/ 0 w 2541494"/>
              <a:gd name="connsiteY12" fmla="*/ 260350 h 5188695"/>
              <a:gd name="connsiteX0" fmla="*/ 0 w 2541494"/>
              <a:gd name="connsiteY0" fmla="*/ 258630 h 5186975"/>
              <a:gd name="connsiteX1" fmla="*/ 255496 w 2541494"/>
              <a:gd name="connsiteY1" fmla="*/ 3134 h 5186975"/>
              <a:gd name="connsiteX2" fmla="*/ 494460 w 2541494"/>
              <a:gd name="connsiteY2" fmla="*/ 1314 h 5186975"/>
              <a:gd name="connsiteX3" fmla="*/ 768303 w 2541494"/>
              <a:gd name="connsiteY3" fmla="*/ 237057 h 5186975"/>
              <a:gd name="connsiteX4" fmla="*/ 1780334 w 2541494"/>
              <a:gd name="connsiteY4" fmla="*/ 232294 h 5186975"/>
              <a:gd name="connsiteX5" fmla="*/ 2011316 w 2541494"/>
              <a:gd name="connsiteY5" fmla="*/ 1314 h 5186975"/>
              <a:gd name="connsiteX6" fmla="*/ 2285998 w 2541494"/>
              <a:gd name="connsiteY6" fmla="*/ 3134 h 5186975"/>
              <a:gd name="connsiteX7" fmla="*/ 2541494 w 2541494"/>
              <a:gd name="connsiteY7" fmla="*/ 258630 h 5186975"/>
              <a:gd name="connsiteX8" fmla="*/ 2541494 w 2541494"/>
              <a:gd name="connsiteY8" fmla="*/ 4931479 h 5186975"/>
              <a:gd name="connsiteX9" fmla="*/ 2285998 w 2541494"/>
              <a:gd name="connsiteY9" fmla="*/ 5186975 h 5186975"/>
              <a:gd name="connsiteX10" fmla="*/ 255496 w 2541494"/>
              <a:gd name="connsiteY10" fmla="*/ 5186975 h 5186975"/>
              <a:gd name="connsiteX11" fmla="*/ 0 w 2541494"/>
              <a:gd name="connsiteY11" fmla="*/ 4931479 h 5186975"/>
              <a:gd name="connsiteX12" fmla="*/ 0 w 2541494"/>
              <a:gd name="connsiteY12" fmla="*/ 258630 h 5186975"/>
              <a:gd name="connsiteX0" fmla="*/ 0 w 2541494"/>
              <a:gd name="connsiteY0" fmla="*/ 258630 h 5186975"/>
              <a:gd name="connsiteX1" fmla="*/ 255496 w 2541494"/>
              <a:gd name="connsiteY1" fmla="*/ 3134 h 5186975"/>
              <a:gd name="connsiteX2" fmla="*/ 494460 w 2541494"/>
              <a:gd name="connsiteY2" fmla="*/ 1314 h 5186975"/>
              <a:gd name="connsiteX3" fmla="*/ 768303 w 2541494"/>
              <a:gd name="connsiteY3" fmla="*/ 237057 h 5186975"/>
              <a:gd name="connsiteX4" fmla="*/ 1780334 w 2541494"/>
              <a:gd name="connsiteY4" fmla="*/ 232294 h 5186975"/>
              <a:gd name="connsiteX5" fmla="*/ 2011316 w 2541494"/>
              <a:gd name="connsiteY5" fmla="*/ 1314 h 5186975"/>
              <a:gd name="connsiteX6" fmla="*/ 2285998 w 2541494"/>
              <a:gd name="connsiteY6" fmla="*/ 3134 h 5186975"/>
              <a:gd name="connsiteX7" fmla="*/ 2541494 w 2541494"/>
              <a:gd name="connsiteY7" fmla="*/ 258630 h 5186975"/>
              <a:gd name="connsiteX8" fmla="*/ 2541494 w 2541494"/>
              <a:gd name="connsiteY8" fmla="*/ 4931479 h 5186975"/>
              <a:gd name="connsiteX9" fmla="*/ 2285998 w 2541494"/>
              <a:gd name="connsiteY9" fmla="*/ 5186975 h 5186975"/>
              <a:gd name="connsiteX10" fmla="*/ 255496 w 2541494"/>
              <a:gd name="connsiteY10" fmla="*/ 5186975 h 5186975"/>
              <a:gd name="connsiteX11" fmla="*/ 0 w 2541494"/>
              <a:gd name="connsiteY11" fmla="*/ 4931479 h 5186975"/>
              <a:gd name="connsiteX12" fmla="*/ 0 w 2541494"/>
              <a:gd name="connsiteY12" fmla="*/ 258630 h 5186975"/>
              <a:gd name="connsiteX0" fmla="*/ 0 w 2541494"/>
              <a:gd name="connsiteY0" fmla="*/ 258630 h 5186975"/>
              <a:gd name="connsiteX1" fmla="*/ 255496 w 2541494"/>
              <a:gd name="connsiteY1" fmla="*/ 3134 h 5186975"/>
              <a:gd name="connsiteX2" fmla="*/ 494460 w 2541494"/>
              <a:gd name="connsiteY2" fmla="*/ 1314 h 5186975"/>
              <a:gd name="connsiteX3" fmla="*/ 768303 w 2541494"/>
              <a:gd name="connsiteY3" fmla="*/ 237057 h 5186975"/>
              <a:gd name="connsiteX4" fmla="*/ 1780334 w 2541494"/>
              <a:gd name="connsiteY4" fmla="*/ 232294 h 5186975"/>
              <a:gd name="connsiteX5" fmla="*/ 2011316 w 2541494"/>
              <a:gd name="connsiteY5" fmla="*/ 1314 h 5186975"/>
              <a:gd name="connsiteX6" fmla="*/ 2285998 w 2541494"/>
              <a:gd name="connsiteY6" fmla="*/ 3134 h 5186975"/>
              <a:gd name="connsiteX7" fmla="*/ 2541494 w 2541494"/>
              <a:gd name="connsiteY7" fmla="*/ 258630 h 5186975"/>
              <a:gd name="connsiteX8" fmla="*/ 2541494 w 2541494"/>
              <a:gd name="connsiteY8" fmla="*/ 4931479 h 5186975"/>
              <a:gd name="connsiteX9" fmla="*/ 2285998 w 2541494"/>
              <a:gd name="connsiteY9" fmla="*/ 5186975 h 5186975"/>
              <a:gd name="connsiteX10" fmla="*/ 255496 w 2541494"/>
              <a:gd name="connsiteY10" fmla="*/ 5186975 h 5186975"/>
              <a:gd name="connsiteX11" fmla="*/ 0 w 2541494"/>
              <a:gd name="connsiteY11" fmla="*/ 4931479 h 5186975"/>
              <a:gd name="connsiteX12" fmla="*/ 0 w 2541494"/>
              <a:gd name="connsiteY12" fmla="*/ 258630 h 5186975"/>
              <a:gd name="connsiteX0" fmla="*/ 0 w 2541494"/>
              <a:gd name="connsiteY0" fmla="*/ 258283 h 5186628"/>
              <a:gd name="connsiteX1" fmla="*/ 255496 w 2541494"/>
              <a:gd name="connsiteY1" fmla="*/ 2787 h 5186628"/>
              <a:gd name="connsiteX2" fmla="*/ 494460 w 2541494"/>
              <a:gd name="connsiteY2" fmla="*/ 967 h 5186628"/>
              <a:gd name="connsiteX3" fmla="*/ 768303 w 2541494"/>
              <a:gd name="connsiteY3" fmla="*/ 236710 h 5186628"/>
              <a:gd name="connsiteX4" fmla="*/ 1780334 w 2541494"/>
              <a:gd name="connsiteY4" fmla="*/ 231947 h 5186628"/>
              <a:gd name="connsiteX5" fmla="*/ 2011316 w 2541494"/>
              <a:gd name="connsiteY5" fmla="*/ 967 h 5186628"/>
              <a:gd name="connsiteX6" fmla="*/ 2285998 w 2541494"/>
              <a:gd name="connsiteY6" fmla="*/ 2787 h 5186628"/>
              <a:gd name="connsiteX7" fmla="*/ 2541494 w 2541494"/>
              <a:gd name="connsiteY7" fmla="*/ 258283 h 5186628"/>
              <a:gd name="connsiteX8" fmla="*/ 2541494 w 2541494"/>
              <a:gd name="connsiteY8" fmla="*/ 4931132 h 5186628"/>
              <a:gd name="connsiteX9" fmla="*/ 2285998 w 2541494"/>
              <a:gd name="connsiteY9" fmla="*/ 5186628 h 5186628"/>
              <a:gd name="connsiteX10" fmla="*/ 255496 w 2541494"/>
              <a:gd name="connsiteY10" fmla="*/ 5186628 h 5186628"/>
              <a:gd name="connsiteX11" fmla="*/ 0 w 2541494"/>
              <a:gd name="connsiteY11" fmla="*/ 4931132 h 5186628"/>
              <a:gd name="connsiteX12" fmla="*/ 0 w 2541494"/>
              <a:gd name="connsiteY12" fmla="*/ 258283 h 5186628"/>
              <a:gd name="connsiteX0" fmla="*/ 0 w 2541494"/>
              <a:gd name="connsiteY0" fmla="*/ 257362 h 5185707"/>
              <a:gd name="connsiteX1" fmla="*/ 255496 w 2541494"/>
              <a:gd name="connsiteY1" fmla="*/ 1866 h 5185707"/>
              <a:gd name="connsiteX2" fmla="*/ 494460 w 2541494"/>
              <a:gd name="connsiteY2" fmla="*/ 46 h 5185707"/>
              <a:gd name="connsiteX3" fmla="*/ 768303 w 2541494"/>
              <a:gd name="connsiteY3" fmla="*/ 235789 h 5185707"/>
              <a:gd name="connsiteX4" fmla="*/ 1780334 w 2541494"/>
              <a:gd name="connsiteY4" fmla="*/ 231026 h 5185707"/>
              <a:gd name="connsiteX5" fmla="*/ 2011316 w 2541494"/>
              <a:gd name="connsiteY5" fmla="*/ 46 h 5185707"/>
              <a:gd name="connsiteX6" fmla="*/ 2285998 w 2541494"/>
              <a:gd name="connsiteY6" fmla="*/ 1866 h 5185707"/>
              <a:gd name="connsiteX7" fmla="*/ 2541494 w 2541494"/>
              <a:gd name="connsiteY7" fmla="*/ 257362 h 5185707"/>
              <a:gd name="connsiteX8" fmla="*/ 2541494 w 2541494"/>
              <a:gd name="connsiteY8" fmla="*/ 4930211 h 5185707"/>
              <a:gd name="connsiteX9" fmla="*/ 2285998 w 2541494"/>
              <a:gd name="connsiteY9" fmla="*/ 5185707 h 5185707"/>
              <a:gd name="connsiteX10" fmla="*/ 255496 w 2541494"/>
              <a:gd name="connsiteY10" fmla="*/ 5185707 h 5185707"/>
              <a:gd name="connsiteX11" fmla="*/ 0 w 2541494"/>
              <a:gd name="connsiteY11" fmla="*/ 4930211 h 5185707"/>
              <a:gd name="connsiteX12" fmla="*/ 0 w 2541494"/>
              <a:gd name="connsiteY12" fmla="*/ 257362 h 5185707"/>
              <a:gd name="connsiteX0" fmla="*/ 0 w 2541494"/>
              <a:gd name="connsiteY0" fmla="*/ 274132 h 5202477"/>
              <a:gd name="connsiteX1" fmla="*/ 255496 w 2541494"/>
              <a:gd name="connsiteY1" fmla="*/ 18636 h 5202477"/>
              <a:gd name="connsiteX2" fmla="*/ 494460 w 2541494"/>
              <a:gd name="connsiteY2" fmla="*/ 16816 h 5202477"/>
              <a:gd name="connsiteX3" fmla="*/ 768303 w 2541494"/>
              <a:gd name="connsiteY3" fmla="*/ 247797 h 5202477"/>
              <a:gd name="connsiteX4" fmla="*/ 1780334 w 2541494"/>
              <a:gd name="connsiteY4" fmla="*/ 247796 h 5202477"/>
              <a:gd name="connsiteX5" fmla="*/ 2011316 w 2541494"/>
              <a:gd name="connsiteY5" fmla="*/ 16816 h 5202477"/>
              <a:gd name="connsiteX6" fmla="*/ 2285998 w 2541494"/>
              <a:gd name="connsiteY6" fmla="*/ 18636 h 5202477"/>
              <a:gd name="connsiteX7" fmla="*/ 2541494 w 2541494"/>
              <a:gd name="connsiteY7" fmla="*/ 274132 h 5202477"/>
              <a:gd name="connsiteX8" fmla="*/ 2541494 w 2541494"/>
              <a:gd name="connsiteY8" fmla="*/ 4946981 h 5202477"/>
              <a:gd name="connsiteX9" fmla="*/ 2285998 w 2541494"/>
              <a:gd name="connsiteY9" fmla="*/ 5202477 h 5202477"/>
              <a:gd name="connsiteX10" fmla="*/ 255496 w 2541494"/>
              <a:gd name="connsiteY10" fmla="*/ 5202477 h 5202477"/>
              <a:gd name="connsiteX11" fmla="*/ 0 w 2541494"/>
              <a:gd name="connsiteY11" fmla="*/ 4946981 h 5202477"/>
              <a:gd name="connsiteX12" fmla="*/ 0 w 2541494"/>
              <a:gd name="connsiteY12" fmla="*/ 274132 h 5202477"/>
              <a:gd name="connsiteX0" fmla="*/ 0 w 2541494"/>
              <a:gd name="connsiteY0" fmla="*/ 267411 h 5195756"/>
              <a:gd name="connsiteX1" fmla="*/ 255496 w 2541494"/>
              <a:gd name="connsiteY1" fmla="*/ 11915 h 5195756"/>
              <a:gd name="connsiteX2" fmla="*/ 573041 w 2541494"/>
              <a:gd name="connsiteY2" fmla="*/ 19620 h 5195756"/>
              <a:gd name="connsiteX3" fmla="*/ 768303 w 2541494"/>
              <a:gd name="connsiteY3" fmla="*/ 241076 h 5195756"/>
              <a:gd name="connsiteX4" fmla="*/ 1780334 w 2541494"/>
              <a:gd name="connsiteY4" fmla="*/ 241075 h 5195756"/>
              <a:gd name="connsiteX5" fmla="*/ 2011316 w 2541494"/>
              <a:gd name="connsiteY5" fmla="*/ 10095 h 5195756"/>
              <a:gd name="connsiteX6" fmla="*/ 2285998 w 2541494"/>
              <a:gd name="connsiteY6" fmla="*/ 11915 h 5195756"/>
              <a:gd name="connsiteX7" fmla="*/ 2541494 w 2541494"/>
              <a:gd name="connsiteY7" fmla="*/ 267411 h 5195756"/>
              <a:gd name="connsiteX8" fmla="*/ 2541494 w 2541494"/>
              <a:gd name="connsiteY8" fmla="*/ 4940260 h 5195756"/>
              <a:gd name="connsiteX9" fmla="*/ 2285998 w 2541494"/>
              <a:gd name="connsiteY9" fmla="*/ 5195756 h 5195756"/>
              <a:gd name="connsiteX10" fmla="*/ 255496 w 2541494"/>
              <a:gd name="connsiteY10" fmla="*/ 5195756 h 5195756"/>
              <a:gd name="connsiteX11" fmla="*/ 0 w 2541494"/>
              <a:gd name="connsiteY11" fmla="*/ 4940260 h 5195756"/>
              <a:gd name="connsiteX12" fmla="*/ 0 w 2541494"/>
              <a:gd name="connsiteY12" fmla="*/ 267411 h 5195756"/>
              <a:gd name="connsiteX0" fmla="*/ 0 w 2541494"/>
              <a:gd name="connsiteY0" fmla="*/ 257316 h 5185661"/>
              <a:gd name="connsiteX1" fmla="*/ 255496 w 2541494"/>
              <a:gd name="connsiteY1" fmla="*/ 1820 h 5185661"/>
              <a:gd name="connsiteX2" fmla="*/ 573041 w 2541494"/>
              <a:gd name="connsiteY2" fmla="*/ 9525 h 5185661"/>
              <a:gd name="connsiteX3" fmla="*/ 768303 w 2541494"/>
              <a:gd name="connsiteY3" fmla="*/ 230981 h 5185661"/>
              <a:gd name="connsiteX4" fmla="*/ 1780334 w 2541494"/>
              <a:gd name="connsiteY4" fmla="*/ 230980 h 5185661"/>
              <a:gd name="connsiteX5" fmla="*/ 2011316 w 2541494"/>
              <a:gd name="connsiteY5" fmla="*/ 0 h 5185661"/>
              <a:gd name="connsiteX6" fmla="*/ 2285998 w 2541494"/>
              <a:gd name="connsiteY6" fmla="*/ 1820 h 5185661"/>
              <a:gd name="connsiteX7" fmla="*/ 2541494 w 2541494"/>
              <a:gd name="connsiteY7" fmla="*/ 257316 h 5185661"/>
              <a:gd name="connsiteX8" fmla="*/ 2541494 w 2541494"/>
              <a:gd name="connsiteY8" fmla="*/ 4930165 h 5185661"/>
              <a:gd name="connsiteX9" fmla="*/ 2285998 w 2541494"/>
              <a:gd name="connsiteY9" fmla="*/ 5185661 h 5185661"/>
              <a:gd name="connsiteX10" fmla="*/ 255496 w 2541494"/>
              <a:gd name="connsiteY10" fmla="*/ 5185661 h 5185661"/>
              <a:gd name="connsiteX11" fmla="*/ 0 w 2541494"/>
              <a:gd name="connsiteY11" fmla="*/ 4930165 h 5185661"/>
              <a:gd name="connsiteX12" fmla="*/ 0 w 2541494"/>
              <a:gd name="connsiteY12" fmla="*/ 257316 h 5185661"/>
              <a:gd name="connsiteX0" fmla="*/ 0 w 2541494"/>
              <a:gd name="connsiteY0" fmla="*/ 258664 h 5187009"/>
              <a:gd name="connsiteX1" fmla="*/ 255496 w 2541494"/>
              <a:gd name="connsiteY1" fmla="*/ 3168 h 5187009"/>
              <a:gd name="connsiteX2" fmla="*/ 573041 w 2541494"/>
              <a:gd name="connsiteY2" fmla="*/ 3729 h 5187009"/>
              <a:gd name="connsiteX3" fmla="*/ 768303 w 2541494"/>
              <a:gd name="connsiteY3" fmla="*/ 232329 h 5187009"/>
              <a:gd name="connsiteX4" fmla="*/ 1780334 w 2541494"/>
              <a:gd name="connsiteY4" fmla="*/ 232328 h 5187009"/>
              <a:gd name="connsiteX5" fmla="*/ 2011316 w 2541494"/>
              <a:gd name="connsiteY5" fmla="*/ 1348 h 5187009"/>
              <a:gd name="connsiteX6" fmla="*/ 2285998 w 2541494"/>
              <a:gd name="connsiteY6" fmla="*/ 3168 h 5187009"/>
              <a:gd name="connsiteX7" fmla="*/ 2541494 w 2541494"/>
              <a:gd name="connsiteY7" fmla="*/ 258664 h 5187009"/>
              <a:gd name="connsiteX8" fmla="*/ 2541494 w 2541494"/>
              <a:gd name="connsiteY8" fmla="*/ 4931513 h 5187009"/>
              <a:gd name="connsiteX9" fmla="*/ 2285998 w 2541494"/>
              <a:gd name="connsiteY9" fmla="*/ 5187009 h 5187009"/>
              <a:gd name="connsiteX10" fmla="*/ 255496 w 2541494"/>
              <a:gd name="connsiteY10" fmla="*/ 5187009 h 5187009"/>
              <a:gd name="connsiteX11" fmla="*/ 0 w 2541494"/>
              <a:gd name="connsiteY11" fmla="*/ 4931513 h 5187009"/>
              <a:gd name="connsiteX12" fmla="*/ 0 w 2541494"/>
              <a:gd name="connsiteY12" fmla="*/ 258664 h 5187009"/>
              <a:gd name="connsiteX0" fmla="*/ 0 w 2541494"/>
              <a:gd name="connsiteY0" fmla="*/ 257316 h 5185661"/>
              <a:gd name="connsiteX1" fmla="*/ 255496 w 2541494"/>
              <a:gd name="connsiteY1" fmla="*/ 1820 h 5185661"/>
              <a:gd name="connsiteX2" fmla="*/ 573041 w 2541494"/>
              <a:gd name="connsiteY2" fmla="*/ 2381 h 5185661"/>
              <a:gd name="connsiteX3" fmla="*/ 768303 w 2541494"/>
              <a:gd name="connsiteY3" fmla="*/ 230981 h 5185661"/>
              <a:gd name="connsiteX4" fmla="*/ 1780334 w 2541494"/>
              <a:gd name="connsiteY4" fmla="*/ 230980 h 5185661"/>
              <a:gd name="connsiteX5" fmla="*/ 2011316 w 2541494"/>
              <a:gd name="connsiteY5" fmla="*/ 0 h 5185661"/>
              <a:gd name="connsiteX6" fmla="*/ 2285998 w 2541494"/>
              <a:gd name="connsiteY6" fmla="*/ 1820 h 5185661"/>
              <a:gd name="connsiteX7" fmla="*/ 2541494 w 2541494"/>
              <a:gd name="connsiteY7" fmla="*/ 257316 h 5185661"/>
              <a:gd name="connsiteX8" fmla="*/ 2541494 w 2541494"/>
              <a:gd name="connsiteY8" fmla="*/ 4930165 h 5185661"/>
              <a:gd name="connsiteX9" fmla="*/ 2285998 w 2541494"/>
              <a:gd name="connsiteY9" fmla="*/ 5185661 h 5185661"/>
              <a:gd name="connsiteX10" fmla="*/ 255496 w 2541494"/>
              <a:gd name="connsiteY10" fmla="*/ 5185661 h 5185661"/>
              <a:gd name="connsiteX11" fmla="*/ 0 w 2541494"/>
              <a:gd name="connsiteY11" fmla="*/ 4930165 h 5185661"/>
              <a:gd name="connsiteX12" fmla="*/ 0 w 2541494"/>
              <a:gd name="connsiteY12" fmla="*/ 257316 h 5185661"/>
              <a:gd name="connsiteX0" fmla="*/ 0 w 2541494"/>
              <a:gd name="connsiteY0" fmla="*/ 257316 h 5185661"/>
              <a:gd name="connsiteX1" fmla="*/ 255496 w 2541494"/>
              <a:gd name="connsiteY1" fmla="*/ 1820 h 5185661"/>
              <a:gd name="connsiteX2" fmla="*/ 573041 w 2541494"/>
              <a:gd name="connsiteY2" fmla="*/ 2381 h 5185661"/>
              <a:gd name="connsiteX3" fmla="*/ 768303 w 2541494"/>
              <a:gd name="connsiteY3" fmla="*/ 230981 h 5185661"/>
              <a:gd name="connsiteX4" fmla="*/ 1780334 w 2541494"/>
              <a:gd name="connsiteY4" fmla="*/ 230980 h 5185661"/>
              <a:gd name="connsiteX5" fmla="*/ 2011316 w 2541494"/>
              <a:gd name="connsiteY5" fmla="*/ 0 h 5185661"/>
              <a:gd name="connsiteX6" fmla="*/ 2285998 w 2541494"/>
              <a:gd name="connsiteY6" fmla="*/ 1820 h 5185661"/>
              <a:gd name="connsiteX7" fmla="*/ 2541494 w 2541494"/>
              <a:gd name="connsiteY7" fmla="*/ 257316 h 5185661"/>
              <a:gd name="connsiteX8" fmla="*/ 2541494 w 2541494"/>
              <a:gd name="connsiteY8" fmla="*/ 4930165 h 5185661"/>
              <a:gd name="connsiteX9" fmla="*/ 2285998 w 2541494"/>
              <a:gd name="connsiteY9" fmla="*/ 5185661 h 5185661"/>
              <a:gd name="connsiteX10" fmla="*/ 255496 w 2541494"/>
              <a:gd name="connsiteY10" fmla="*/ 5185661 h 5185661"/>
              <a:gd name="connsiteX11" fmla="*/ 0 w 2541494"/>
              <a:gd name="connsiteY11" fmla="*/ 4930165 h 5185661"/>
              <a:gd name="connsiteX12" fmla="*/ 0 w 2541494"/>
              <a:gd name="connsiteY12" fmla="*/ 257316 h 5185661"/>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82741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82741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82741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84947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84947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84947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41494" h="5188043">
                <a:moveTo>
                  <a:pt x="0" y="259698"/>
                </a:moveTo>
                <a:cubicBezTo>
                  <a:pt x="0" y="118591"/>
                  <a:pt x="114389" y="4202"/>
                  <a:pt x="255496" y="4202"/>
                </a:cubicBezTo>
                <a:cubicBezTo>
                  <a:pt x="363726" y="2801"/>
                  <a:pt x="492334" y="4671"/>
                  <a:pt x="584947" y="4763"/>
                </a:cubicBezTo>
                <a:cubicBezTo>
                  <a:pt x="677560" y="4855"/>
                  <a:pt x="569072" y="233363"/>
                  <a:pt x="768303" y="233363"/>
                </a:cubicBezTo>
                <a:lnTo>
                  <a:pt x="1780334" y="233362"/>
                </a:lnTo>
                <a:cubicBezTo>
                  <a:pt x="1987900" y="232568"/>
                  <a:pt x="1824646" y="93"/>
                  <a:pt x="1970835" y="0"/>
                </a:cubicBezTo>
                <a:lnTo>
                  <a:pt x="2285998" y="4202"/>
                </a:lnTo>
                <a:cubicBezTo>
                  <a:pt x="2427105" y="4202"/>
                  <a:pt x="2541494" y="118591"/>
                  <a:pt x="2541494" y="259698"/>
                </a:cubicBezTo>
                <a:lnTo>
                  <a:pt x="2541494" y="4932547"/>
                </a:lnTo>
                <a:cubicBezTo>
                  <a:pt x="2541494" y="5073654"/>
                  <a:pt x="2427105" y="5188043"/>
                  <a:pt x="2285998" y="5188043"/>
                </a:cubicBezTo>
                <a:lnTo>
                  <a:pt x="255496" y="5188043"/>
                </a:lnTo>
                <a:cubicBezTo>
                  <a:pt x="114389" y="5188043"/>
                  <a:pt x="0" y="5073654"/>
                  <a:pt x="0" y="4932547"/>
                </a:cubicBezTo>
                <a:lnTo>
                  <a:pt x="0" y="259698"/>
                </a:lnTo>
                <a:close/>
              </a:path>
            </a:pathLst>
          </a:custGeom>
        </p:spPr>
        <p:txBody>
          <a:bodyPr/>
          <a:lstStyle/>
          <a:p>
            <a:endParaRPr lang="en-US"/>
          </a:p>
        </p:txBody>
      </p:sp>
      <p:pic>
        <p:nvPicPr>
          <p:cNvPr id="4" name="Graphic 3">
            <a:extLst>
              <a:ext uri="{FF2B5EF4-FFF2-40B4-BE49-F238E27FC236}">
                <a16:creationId xmlns:a16="http://schemas.microsoft.com/office/drawing/2014/main" id="{48F56483-E9DE-E42F-F8D8-DCD3AEB39E7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32701465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 Laptop Sc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4445A-7BAF-6A17-8DB8-AD32C763E0AD}"/>
              </a:ext>
            </a:extLst>
          </p:cNvPr>
          <p:cNvPicPr>
            <a:picLocks noChangeAspect="1"/>
          </p:cNvPicPr>
          <p:nvPr userDrawn="1"/>
        </p:nvPicPr>
        <p:blipFill>
          <a:blip r:embed="rId2"/>
          <a:stretch>
            <a:fillRect/>
          </a:stretch>
        </p:blipFill>
        <p:spPr>
          <a:xfrm flipH="1" flipV="1">
            <a:off x="0" y="527773"/>
            <a:ext cx="12192000" cy="5802452"/>
          </a:xfrm>
          <a:prstGeom prst="rect">
            <a:avLst/>
          </a:prstGeom>
        </p:spPr>
      </p:pic>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3454904" cy="4673928"/>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36957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1" name="Footer Placeholder 4">
            <a:extLst>
              <a:ext uri="{FF2B5EF4-FFF2-40B4-BE49-F238E27FC236}">
                <a16:creationId xmlns:a16="http://schemas.microsoft.com/office/drawing/2014/main" id="{5A4AFE26-D1C2-2835-27D5-170136DC3EF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6" name="Picture 5">
            <a:extLst>
              <a:ext uri="{FF2B5EF4-FFF2-40B4-BE49-F238E27FC236}">
                <a16:creationId xmlns:a16="http://schemas.microsoft.com/office/drawing/2014/main" id="{DC636A63-EF50-FFFC-5AFD-F5432A2CBDC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
          <a:stretch/>
        </p:blipFill>
        <p:spPr>
          <a:xfrm>
            <a:off x="3656376" y="1413032"/>
            <a:ext cx="8536847" cy="4873468"/>
          </a:xfrm>
          <a:prstGeom prst="rect">
            <a:avLst/>
          </a:prstGeom>
          <a:effectLst/>
        </p:spPr>
      </p:pic>
      <p:sp>
        <p:nvSpPr>
          <p:cNvPr id="8" name="Picture Placeholder 6">
            <a:extLst>
              <a:ext uri="{FF2B5EF4-FFF2-40B4-BE49-F238E27FC236}">
                <a16:creationId xmlns:a16="http://schemas.microsoft.com/office/drawing/2014/main" id="{EF345551-3BA0-7AF6-05E4-E9D8D44E0B17}"/>
              </a:ext>
            </a:extLst>
          </p:cNvPr>
          <p:cNvSpPr>
            <a:spLocks noGrp="1"/>
          </p:cNvSpPr>
          <p:nvPr>
            <p:ph type="pic" sz="quarter" idx="12"/>
          </p:nvPr>
        </p:nvSpPr>
        <p:spPr>
          <a:xfrm>
            <a:off x="5174676" y="1759871"/>
            <a:ext cx="5869052" cy="3562104"/>
          </a:xfrm>
        </p:spPr>
        <p:txBody>
          <a:bodyPr/>
          <a:lstStyle/>
          <a:p>
            <a:endParaRPr lang="en-US"/>
          </a:p>
        </p:txBody>
      </p:sp>
      <p:pic>
        <p:nvPicPr>
          <p:cNvPr id="3" name="Graphic 2">
            <a:extLst>
              <a:ext uri="{FF2B5EF4-FFF2-40B4-BE49-F238E27FC236}">
                <a16:creationId xmlns:a16="http://schemas.microsoft.com/office/drawing/2014/main" id="{15D0ED08-3E76-C05D-BA2C-1B561175529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24391070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ower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C5D0B-D5CB-1B49-0E7E-ACE2FF952C75}"/>
              </a:ext>
            </a:extLst>
          </p:cNvPr>
          <p:cNvPicPr>
            <a:picLocks noChangeAspect="1"/>
          </p:cNvPicPr>
          <p:nvPr userDrawn="1"/>
        </p:nvPicPr>
        <p:blipFill>
          <a:blip r:embed="rId2"/>
          <a:stretch>
            <a:fillRect/>
          </a:stretch>
        </p:blipFill>
        <p:spPr>
          <a:xfrm flipV="1">
            <a:off x="0" y="527773"/>
            <a:ext cx="12192000" cy="5802452"/>
          </a:xfrm>
          <a:prstGeom prst="rect">
            <a:avLst/>
          </a:prstGeom>
        </p:spPr>
      </p:pic>
      <p:sp>
        <p:nvSpPr>
          <p:cNvPr id="8" name="Footer Placeholder 4">
            <a:extLst>
              <a:ext uri="{FF2B5EF4-FFF2-40B4-BE49-F238E27FC236}">
                <a16:creationId xmlns:a16="http://schemas.microsoft.com/office/drawing/2014/main" id="{D85B4DFB-6771-6812-E292-CB764781C2DC}"/>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3" name="Title Placeholder 9">
            <a:extLst>
              <a:ext uri="{FF2B5EF4-FFF2-40B4-BE49-F238E27FC236}">
                <a16:creationId xmlns:a16="http://schemas.microsoft.com/office/drawing/2014/main" id="{2DC9447E-A120-7047-C5D1-6C8DEF6A3AFF}"/>
              </a:ext>
            </a:extLst>
          </p:cNvPr>
          <p:cNvSpPr>
            <a:spLocks noGrp="1"/>
          </p:cNvSpPr>
          <p:nvPr>
            <p:ph type="title"/>
          </p:nvPr>
        </p:nvSpPr>
        <p:spPr>
          <a:xfrm>
            <a:off x="571500" y="4866572"/>
            <a:ext cx="9220200" cy="1419927"/>
          </a:xfrm>
          <a:prstGeom prst="rect">
            <a:avLst/>
          </a:prstGeom>
        </p:spPr>
        <p:txBody>
          <a:bodyPr vert="horz" lIns="0" tIns="0" rIns="0" bIns="0" rtlCol="0" anchor="t" anchorCtr="0">
            <a:noAutofit/>
          </a:bodyPr>
          <a:lstStyle>
            <a:lvl1pPr>
              <a:defRPr sz="4000"/>
            </a:lvl1pPr>
          </a:lstStyle>
          <a:p>
            <a:r>
              <a:rPr lang="en-US" dirty="0"/>
              <a:t>Click to edit Master title style</a:t>
            </a:r>
          </a:p>
        </p:txBody>
      </p:sp>
      <p:pic>
        <p:nvPicPr>
          <p:cNvPr id="2" name="Graphic 1">
            <a:extLst>
              <a:ext uri="{FF2B5EF4-FFF2-40B4-BE49-F238E27FC236}">
                <a16:creationId xmlns:a16="http://schemas.microsoft.com/office/drawing/2014/main" id="{0AB8A712-29F8-34B8-107B-6C4B8041538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32252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rd - Doub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1A3232-7FF1-8785-2EBF-291B24332527}"/>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2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solidFill>
                  <a:schemeClr val="tx2"/>
                </a:solidFill>
              </a:defRPr>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5238751" cy="4665826"/>
          </a:xfrm>
          <a:prstGeom prst="roundRect">
            <a:avLst>
              <a:gd name="adj" fmla="val 343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B3D8B88-CD6C-1B5C-A7F3-DE20761FDAB6}"/>
              </a:ext>
            </a:extLst>
          </p:cNvPr>
          <p:cNvSpPr>
            <a:spLocks noGrp="1"/>
          </p:cNvSpPr>
          <p:nvPr>
            <p:ph idx="11"/>
          </p:nvPr>
        </p:nvSpPr>
        <p:spPr>
          <a:xfrm>
            <a:off x="820199" y="2701150"/>
            <a:ext cx="4715296"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p:ph idx="12"/>
          </p:nvPr>
        </p:nvSpPr>
        <p:spPr>
          <a:xfrm>
            <a:off x="820199" y="1843905"/>
            <a:ext cx="4715296"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9" name="Rectangle: Rounded Corners 8">
            <a:extLst>
              <a:ext uri="{FF2B5EF4-FFF2-40B4-BE49-F238E27FC236}">
                <a16:creationId xmlns:a16="http://schemas.microsoft.com/office/drawing/2014/main" id="{3328E3A0-3014-3570-F7FD-B17EB9658455}"/>
              </a:ext>
            </a:extLst>
          </p:cNvPr>
          <p:cNvSpPr/>
          <p:nvPr userDrawn="1"/>
        </p:nvSpPr>
        <p:spPr>
          <a:xfrm>
            <a:off x="6381748" y="1620674"/>
            <a:ext cx="5238751" cy="4665826"/>
          </a:xfrm>
          <a:prstGeom prst="roundRect">
            <a:avLst>
              <a:gd name="adj" fmla="val 343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EF60B469-D4F1-6595-15A6-E5B84DD0BE9A}"/>
              </a:ext>
            </a:extLst>
          </p:cNvPr>
          <p:cNvSpPr>
            <a:spLocks noGrp="1"/>
          </p:cNvSpPr>
          <p:nvPr>
            <p:ph idx="13"/>
          </p:nvPr>
        </p:nvSpPr>
        <p:spPr>
          <a:xfrm>
            <a:off x="6630447" y="2701150"/>
            <a:ext cx="4715296"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17" name="Content Placeholder 2">
            <a:extLst>
              <a:ext uri="{FF2B5EF4-FFF2-40B4-BE49-F238E27FC236}">
                <a16:creationId xmlns:a16="http://schemas.microsoft.com/office/drawing/2014/main" id="{3BEAB120-2EF0-7E63-52C1-6F08380D9C6B}"/>
              </a:ext>
            </a:extLst>
          </p:cNvPr>
          <p:cNvSpPr>
            <a:spLocks noGrp="1"/>
          </p:cNvSpPr>
          <p:nvPr>
            <p:ph idx="14"/>
          </p:nvPr>
        </p:nvSpPr>
        <p:spPr>
          <a:xfrm>
            <a:off x="6630447" y="1843905"/>
            <a:ext cx="4715296"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pic>
        <p:nvPicPr>
          <p:cNvPr id="8" name="Graphic 7">
            <a:extLst>
              <a:ext uri="{FF2B5EF4-FFF2-40B4-BE49-F238E27FC236}">
                <a16:creationId xmlns:a16="http://schemas.microsoft.com/office/drawing/2014/main" id="{39E890DE-8A26-6AD6-859D-601DABCB43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55072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rd - Trip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C8009E-9880-88D0-BBD3-2D155DC9A379}"/>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2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77D1C26B-5F26-0A18-6B8C-960725398648}"/>
              </a:ext>
            </a:extLst>
          </p:cNvPr>
          <p:cNvSpPr/>
          <p:nvPr userDrawn="1"/>
        </p:nvSpPr>
        <p:spPr>
          <a:xfrm>
            <a:off x="4410073" y="1620674"/>
            <a:ext cx="3384551" cy="4665826"/>
          </a:xfrm>
          <a:prstGeom prst="roundRect">
            <a:avLst>
              <a:gd name="adj" fmla="val 343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3" name="Content Placeholder 2">
            <a:extLst>
              <a:ext uri="{FF2B5EF4-FFF2-40B4-BE49-F238E27FC236}">
                <a16:creationId xmlns:a16="http://schemas.microsoft.com/office/drawing/2014/main" id="{DC84836F-E24C-655A-DE44-3CF400CF8976}"/>
              </a:ext>
            </a:extLst>
          </p:cNvPr>
          <p:cNvSpPr>
            <a:spLocks noGrp="1"/>
          </p:cNvSpPr>
          <p:nvPr>
            <p:ph idx="1"/>
          </p:nvPr>
        </p:nvSpPr>
        <p:spPr>
          <a:xfrm>
            <a:off x="4658772" y="2701150"/>
            <a:ext cx="2874457"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4" name="Content Placeholder 2">
            <a:extLst>
              <a:ext uri="{FF2B5EF4-FFF2-40B4-BE49-F238E27FC236}">
                <a16:creationId xmlns:a16="http://schemas.microsoft.com/office/drawing/2014/main" id="{6EB56934-F2A6-29F8-83FC-33BA45BDB968}"/>
              </a:ext>
            </a:extLst>
          </p:cNvPr>
          <p:cNvSpPr>
            <a:spLocks noGrp="1"/>
          </p:cNvSpPr>
          <p:nvPr>
            <p:ph idx="10"/>
          </p:nvPr>
        </p:nvSpPr>
        <p:spPr>
          <a:xfrm>
            <a:off x="4658772" y="1843905"/>
            <a:ext cx="2874457"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3384551" cy="4665826"/>
          </a:xfrm>
          <a:prstGeom prst="roundRect">
            <a:avLst>
              <a:gd name="adj" fmla="val 343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B3D8B88-CD6C-1B5C-A7F3-DE20761FDAB6}"/>
              </a:ext>
            </a:extLst>
          </p:cNvPr>
          <p:cNvSpPr>
            <a:spLocks noGrp="1"/>
          </p:cNvSpPr>
          <p:nvPr>
            <p:ph idx="11"/>
          </p:nvPr>
        </p:nvSpPr>
        <p:spPr>
          <a:xfrm>
            <a:off x="820199" y="2701150"/>
            <a:ext cx="2874457"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p:ph idx="12"/>
          </p:nvPr>
        </p:nvSpPr>
        <p:spPr>
          <a:xfrm>
            <a:off x="820199" y="1843905"/>
            <a:ext cx="2874457"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8" name="Rectangle: Rounded Corners 7">
            <a:extLst>
              <a:ext uri="{FF2B5EF4-FFF2-40B4-BE49-F238E27FC236}">
                <a16:creationId xmlns:a16="http://schemas.microsoft.com/office/drawing/2014/main" id="{E78A08A7-C51B-3EA0-C766-187EE29B96AE}"/>
              </a:ext>
            </a:extLst>
          </p:cNvPr>
          <p:cNvSpPr/>
          <p:nvPr userDrawn="1"/>
        </p:nvSpPr>
        <p:spPr>
          <a:xfrm>
            <a:off x="8235949" y="1620674"/>
            <a:ext cx="3384551" cy="4665826"/>
          </a:xfrm>
          <a:prstGeom prst="roundRect">
            <a:avLst>
              <a:gd name="adj" fmla="val 3431"/>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565C2A3-F6EC-36FC-95B6-DD041A78101C}"/>
              </a:ext>
            </a:extLst>
          </p:cNvPr>
          <p:cNvSpPr>
            <a:spLocks noGrp="1"/>
          </p:cNvSpPr>
          <p:nvPr>
            <p:ph idx="13"/>
          </p:nvPr>
        </p:nvSpPr>
        <p:spPr>
          <a:xfrm>
            <a:off x="8484648" y="2701150"/>
            <a:ext cx="2874457"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14" name="Content Placeholder 2">
            <a:extLst>
              <a:ext uri="{FF2B5EF4-FFF2-40B4-BE49-F238E27FC236}">
                <a16:creationId xmlns:a16="http://schemas.microsoft.com/office/drawing/2014/main" id="{4D46F9B2-867E-2095-8738-CE0900A2F906}"/>
              </a:ext>
            </a:extLst>
          </p:cNvPr>
          <p:cNvSpPr>
            <a:spLocks noGrp="1"/>
          </p:cNvSpPr>
          <p:nvPr>
            <p:ph idx="14"/>
          </p:nvPr>
        </p:nvSpPr>
        <p:spPr>
          <a:xfrm>
            <a:off x="8484648" y="1843905"/>
            <a:ext cx="2874457"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pic>
        <p:nvPicPr>
          <p:cNvPr id="15" name="Graphic 14">
            <a:extLst>
              <a:ext uri="{FF2B5EF4-FFF2-40B4-BE49-F238E27FC236}">
                <a16:creationId xmlns:a16="http://schemas.microsoft.com/office/drawing/2014/main" id="{28F0B8CD-5BE6-6B2C-0DF4-58F318ACBF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42685824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rd - Quadrup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1EF866B-D372-49BB-9A25-523A8BA2B31B}"/>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2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32210CE9-D5F6-0DFB-A17E-AF3F7923750B}"/>
              </a:ext>
            </a:extLst>
          </p:cNvPr>
          <p:cNvGrpSpPr/>
          <p:nvPr userDrawn="1"/>
        </p:nvGrpSpPr>
        <p:grpSpPr>
          <a:xfrm>
            <a:off x="571500" y="1620674"/>
            <a:ext cx="11049000" cy="4665826"/>
            <a:chOff x="571500" y="1620674"/>
            <a:chExt cx="14874876" cy="4665826"/>
          </a:xfrm>
          <a:solidFill>
            <a:schemeClr val="tx1"/>
          </a:solidFill>
        </p:grpSpPr>
        <p:sp>
          <p:nvSpPr>
            <p:cNvPr id="16" name="Rectangle: Rounded Corners 15">
              <a:extLst>
                <a:ext uri="{FF2B5EF4-FFF2-40B4-BE49-F238E27FC236}">
                  <a16:creationId xmlns:a16="http://schemas.microsoft.com/office/drawing/2014/main" id="{77D1C26B-5F26-0A18-6B8C-960725398648}"/>
                </a:ext>
              </a:extLst>
            </p:cNvPr>
            <p:cNvSpPr/>
            <p:nvPr userDrawn="1"/>
          </p:nvSpPr>
          <p:spPr>
            <a:xfrm>
              <a:off x="4410073"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78A08A7-C51B-3EA0-C766-187EE29B96AE}"/>
                </a:ext>
              </a:extLst>
            </p:cNvPr>
            <p:cNvSpPr/>
            <p:nvPr userDrawn="1"/>
          </p:nvSpPr>
          <p:spPr>
            <a:xfrm>
              <a:off x="8235949"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43C43EB-AA35-4BF5-B6D9-CD77E45F496A}"/>
                </a:ext>
              </a:extLst>
            </p:cNvPr>
            <p:cNvSpPr/>
            <p:nvPr userDrawn="1"/>
          </p:nvSpPr>
          <p:spPr>
            <a:xfrm>
              <a:off x="12061825" y="1620674"/>
              <a:ext cx="338455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6" name="Content Placeholder 2">
            <a:extLst>
              <a:ext uri="{FF2B5EF4-FFF2-40B4-BE49-F238E27FC236}">
                <a16:creationId xmlns:a16="http://schemas.microsoft.com/office/drawing/2014/main" id="{7B3D8B88-CD6C-1B5C-A7F3-DE20761FDAB6}"/>
              </a:ext>
            </a:extLst>
          </p:cNvPr>
          <p:cNvSpPr>
            <a:spLocks noGrp="1"/>
          </p:cNvSpPr>
          <p:nvPr>
            <p:ph idx="11"/>
          </p:nvPr>
        </p:nvSpPr>
        <p:spPr>
          <a:xfrm>
            <a:off x="711882"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p:ph idx="12"/>
          </p:nvPr>
        </p:nvSpPr>
        <p:spPr>
          <a:xfrm>
            <a:off x="711882" y="1843905"/>
            <a:ext cx="2233268"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17" name="Content Placeholder 2">
            <a:extLst>
              <a:ext uri="{FF2B5EF4-FFF2-40B4-BE49-F238E27FC236}">
                <a16:creationId xmlns:a16="http://schemas.microsoft.com/office/drawing/2014/main" id="{81FF5F69-782F-3D46-A7B9-59ADB0D1CC1F}"/>
              </a:ext>
            </a:extLst>
          </p:cNvPr>
          <p:cNvSpPr>
            <a:spLocks noGrp="1"/>
          </p:cNvSpPr>
          <p:nvPr>
            <p:ph idx="13"/>
          </p:nvPr>
        </p:nvSpPr>
        <p:spPr>
          <a:xfrm>
            <a:off x="3564523"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18" name="Content Placeholder 2">
            <a:extLst>
              <a:ext uri="{FF2B5EF4-FFF2-40B4-BE49-F238E27FC236}">
                <a16:creationId xmlns:a16="http://schemas.microsoft.com/office/drawing/2014/main" id="{67411B9F-C501-CD40-9149-4A437479039F}"/>
              </a:ext>
            </a:extLst>
          </p:cNvPr>
          <p:cNvSpPr>
            <a:spLocks noGrp="1"/>
          </p:cNvSpPr>
          <p:nvPr>
            <p:ph idx="14"/>
          </p:nvPr>
        </p:nvSpPr>
        <p:spPr>
          <a:xfrm>
            <a:off x="3564523" y="1843905"/>
            <a:ext cx="2233268"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19" name="Content Placeholder 2">
            <a:extLst>
              <a:ext uri="{FF2B5EF4-FFF2-40B4-BE49-F238E27FC236}">
                <a16:creationId xmlns:a16="http://schemas.microsoft.com/office/drawing/2014/main" id="{C26B24B3-8971-4A8D-B8C0-CEE4DBC60B5A}"/>
              </a:ext>
            </a:extLst>
          </p:cNvPr>
          <p:cNvSpPr>
            <a:spLocks noGrp="1"/>
          </p:cNvSpPr>
          <p:nvPr>
            <p:ph idx="15"/>
          </p:nvPr>
        </p:nvSpPr>
        <p:spPr>
          <a:xfrm>
            <a:off x="6399777"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20" name="Content Placeholder 2">
            <a:extLst>
              <a:ext uri="{FF2B5EF4-FFF2-40B4-BE49-F238E27FC236}">
                <a16:creationId xmlns:a16="http://schemas.microsoft.com/office/drawing/2014/main" id="{4C84BF2C-B691-FEA4-9A95-E33448E47B44}"/>
              </a:ext>
            </a:extLst>
          </p:cNvPr>
          <p:cNvSpPr>
            <a:spLocks noGrp="1"/>
          </p:cNvSpPr>
          <p:nvPr>
            <p:ph idx="16"/>
          </p:nvPr>
        </p:nvSpPr>
        <p:spPr>
          <a:xfrm>
            <a:off x="6399777" y="1843905"/>
            <a:ext cx="2233268"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21" name="Content Placeholder 2">
            <a:extLst>
              <a:ext uri="{FF2B5EF4-FFF2-40B4-BE49-F238E27FC236}">
                <a16:creationId xmlns:a16="http://schemas.microsoft.com/office/drawing/2014/main" id="{64FF613E-13A0-67D5-D39D-1FA322FB8CEC}"/>
              </a:ext>
            </a:extLst>
          </p:cNvPr>
          <p:cNvSpPr>
            <a:spLocks noGrp="1"/>
          </p:cNvSpPr>
          <p:nvPr>
            <p:ph idx="17"/>
          </p:nvPr>
        </p:nvSpPr>
        <p:spPr>
          <a:xfrm>
            <a:off x="9248808" y="2701150"/>
            <a:ext cx="2233268"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22" name="Content Placeholder 2">
            <a:extLst>
              <a:ext uri="{FF2B5EF4-FFF2-40B4-BE49-F238E27FC236}">
                <a16:creationId xmlns:a16="http://schemas.microsoft.com/office/drawing/2014/main" id="{942DCF99-7D26-AE53-9218-0843B9A0B774}"/>
              </a:ext>
            </a:extLst>
          </p:cNvPr>
          <p:cNvSpPr>
            <a:spLocks noGrp="1"/>
          </p:cNvSpPr>
          <p:nvPr>
            <p:ph idx="18"/>
          </p:nvPr>
        </p:nvSpPr>
        <p:spPr>
          <a:xfrm>
            <a:off x="9248808" y="1843905"/>
            <a:ext cx="2233268"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pic>
        <p:nvPicPr>
          <p:cNvPr id="4" name="Graphic 3">
            <a:extLst>
              <a:ext uri="{FF2B5EF4-FFF2-40B4-BE49-F238E27FC236}">
                <a16:creationId xmlns:a16="http://schemas.microsoft.com/office/drawing/2014/main" id="{45ADB713-D81E-2F35-4FE1-E064DAAD8D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108007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rd - Quintup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0B13A6-4EA8-F165-DDAA-F54E8AD43348}"/>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2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D4E65A41-ABA8-FFC8-2263-3495D3E678BC}"/>
              </a:ext>
            </a:extLst>
          </p:cNvPr>
          <p:cNvGrpSpPr/>
          <p:nvPr userDrawn="1"/>
        </p:nvGrpSpPr>
        <p:grpSpPr>
          <a:xfrm>
            <a:off x="571500" y="1620674"/>
            <a:ext cx="11049000" cy="4665826"/>
            <a:chOff x="571500" y="1620674"/>
            <a:chExt cx="13890846" cy="4665826"/>
          </a:xfrm>
          <a:solidFill>
            <a:schemeClr val="tx1"/>
          </a:solidFill>
        </p:grpSpPr>
        <p:sp>
          <p:nvSpPr>
            <p:cNvPr id="16" name="Rectangle: Rounded Corners 15">
              <a:extLst>
                <a:ext uri="{FF2B5EF4-FFF2-40B4-BE49-F238E27FC236}">
                  <a16:creationId xmlns:a16="http://schemas.microsoft.com/office/drawing/2014/main" id="{77D1C26B-5F26-0A18-6B8C-960725398648}"/>
                </a:ext>
              </a:extLst>
            </p:cNvPr>
            <p:cNvSpPr/>
            <p:nvPr userDrawn="1"/>
          </p:nvSpPr>
          <p:spPr>
            <a:xfrm>
              <a:off x="3422777"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78A08A7-C51B-3EA0-C766-187EE29B96AE}"/>
                </a:ext>
              </a:extLst>
            </p:cNvPr>
            <p:cNvSpPr/>
            <p:nvPr userDrawn="1"/>
          </p:nvSpPr>
          <p:spPr>
            <a:xfrm>
              <a:off x="6264623"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43C43EB-AA35-4BF5-B6D9-CD77E45F496A}"/>
                </a:ext>
              </a:extLst>
            </p:cNvPr>
            <p:cNvSpPr/>
            <p:nvPr userDrawn="1"/>
          </p:nvSpPr>
          <p:spPr>
            <a:xfrm>
              <a:off x="9106469"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D7F599A7-AB05-186B-51B7-03152958DDDD}"/>
                </a:ext>
              </a:extLst>
            </p:cNvPr>
            <p:cNvSpPr/>
            <p:nvPr userDrawn="1"/>
          </p:nvSpPr>
          <p:spPr>
            <a:xfrm>
              <a:off x="11948315" y="1620674"/>
              <a:ext cx="2514031" cy="4665826"/>
            </a:xfrm>
            <a:prstGeom prst="roundRect">
              <a:avLst>
                <a:gd name="adj" fmla="val 343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Placeholder 9">
            <a:extLst>
              <a:ext uri="{FF2B5EF4-FFF2-40B4-BE49-F238E27FC236}">
                <a16:creationId xmlns:a16="http://schemas.microsoft.com/office/drawing/2014/main" id="{BD30F6DF-EC7F-DF04-DC09-403A5785B4DF}"/>
              </a:ext>
            </a:extLst>
          </p:cNvPr>
          <p:cNvSpPr>
            <a:spLocks noGrp="1"/>
          </p:cNvSpPr>
          <p:nvPr userDrawn="1">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6" name="Content Placeholder 2">
            <a:extLst>
              <a:ext uri="{FF2B5EF4-FFF2-40B4-BE49-F238E27FC236}">
                <a16:creationId xmlns:a16="http://schemas.microsoft.com/office/drawing/2014/main" id="{7B3D8B88-CD6C-1B5C-A7F3-DE20761FDAB6}"/>
              </a:ext>
            </a:extLst>
          </p:cNvPr>
          <p:cNvSpPr>
            <a:spLocks noGrp="1"/>
          </p:cNvSpPr>
          <p:nvPr userDrawn="1">
            <p:ph idx="11"/>
          </p:nvPr>
        </p:nvSpPr>
        <p:spPr>
          <a:xfrm>
            <a:off x="695436"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userDrawn="1">
            <p:ph idx="12"/>
          </p:nvPr>
        </p:nvSpPr>
        <p:spPr>
          <a:xfrm>
            <a:off x="695436" y="1843905"/>
            <a:ext cx="1759330"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4" name="Content Placeholder 2">
            <a:extLst>
              <a:ext uri="{FF2B5EF4-FFF2-40B4-BE49-F238E27FC236}">
                <a16:creationId xmlns:a16="http://schemas.microsoft.com/office/drawing/2014/main" id="{0FE2187D-F704-B739-C653-1E8A0809F9C0}"/>
              </a:ext>
            </a:extLst>
          </p:cNvPr>
          <p:cNvSpPr>
            <a:spLocks noGrp="1"/>
          </p:cNvSpPr>
          <p:nvPr>
            <p:ph idx="13"/>
          </p:nvPr>
        </p:nvSpPr>
        <p:spPr>
          <a:xfrm>
            <a:off x="2965071"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13" name="Content Placeholder 2">
            <a:extLst>
              <a:ext uri="{FF2B5EF4-FFF2-40B4-BE49-F238E27FC236}">
                <a16:creationId xmlns:a16="http://schemas.microsoft.com/office/drawing/2014/main" id="{4EAD1240-B54F-D079-5916-B5167537DFD6}"/>
              </a:ext>
            </a:extLst>
          </p:cNvPr>
          <p:cNvSpPr>
            <a:spLocks noGrp="1"/>
          </p:cNvSpPr>
          <p:nvPr>
            <p:ph idx="14"/>
          </p:nvPr>
        </p:nvSpPr>
        <p:spPr>
          <a:xfrm>
            <a:off x="2965071" y="1843905"/>
            <a:ext cx="1759330"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14" name="Content Placeholder 2">
            <a:extLst>
              <a:ext uri="{FF2B5EF4-FFF2-40B4-BE49-F238E27FC236}">
                <a16:creationId xmlns:a16="http://schemas.microsoft.com/office/drawing/2014/main" id="{652E7DB4-0FD7-1597-71B5-5633BF2CF982}"/>
              </a:ext>
            </a:extLst>
          </p:cNvPr>
          <p:cNvSpPr>
            <a:spLocks noGrp="1"/>
          </p:cNvSpPr>
          <p:nvPr>
            <p:ph idx="15"/>
          </p:nvPr>
        </p:nvSpPr>
        <p:spPr>
          <a:xfrm>
            <a:off x="5216335"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23" name="Content Placeholder 2">
            <a:extLst>
              <a:ext uri="{FF2B5EF4-FFF2-40B4-BE49-F238E27FC236}">
                <a16:creationId xmlns:a16="http://schemas.microsoft.com/office/drawing/2014/main" id="{8515AB19-9488-CB35-D31E-C11146011B9B}"/>
              </a:ext>
            </a:extLst>
          </p:cNvPr>
          <p:cNvSpPr>
            <a:spLocks noGrp="1"/>
          </p:cNvSpPr>
          <p:nvPr>
            <p:ph idx="16"/>
          </p:nvPr>
        </p:nvSpPr>
        <p:spPr>
          <a:xfrm>
            <a:off x="5216335" y="1843905"/>
            <a:ext cx="1759330"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24" name="Content Placeholder 2">
            <a:extLst>
              <a:ext uri="{FF2B5EF4-FFF2-40B4-BE49-F238E27FC236}">
                <a16:creationId xmlns:a16="http://schemas.microsoft.com/office/drawing/2014/main" id="{E197E83C-CAD5-A75F-4F17-59E692E82CAA}"/>
              </a:ext>
            </a:extLst>
          </p:cNvPr>
          <p:cNvSpPr>
            <a:spLocks noGrp="1"/>
          </p:cNvSpPr>
          <p:nvPr>
            <p:ph idx="17"/>
          </p:nvPr>
        </p:nvSpPr>
        <p:spPr>
          <a:xfrm>
            <a:off x="7467599"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25" name="Content Placeholder 2">
            <a:extLst>
              <a:ext uri="{FF2B5EF4-FFF2-40B4-BE49-F238E27FC236}">
                <a16:creationId xmlns:a16="http://schemas.microsoft.com/office/drawing/2014/main" id="{F0B6AAD2-B400-C2C4-2B65-4B1B0B97E3D3}"/>
              </a:ext>
            </a:extLst>
          </p:cNvPr>
          <p:cNvSpPr>
            <a:spLocks noGrp="1"/>
          </p:cNvSpPr>
          <p:nvPr>
            <p:ph idx="18"/>
          </p:nvPr>
        </p:nvSpPr>
        <p:spPr>
          <a:xfrm>
            <a:off x="7467599" y="1843905"/>
            <a:ext cx="1759330"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sp>
        <p:nvSpPr>
          <p:cNvPr id="26" name="Content Placeholder 2">
            <a:extLst>
              <a:ext uri="{FF2B5EF4-FFF2-40B4-BE49-F238E27FC236}">
                <a16:creationId xmlns:a16="http://schemas.microsoft.com/office/drawing/2014/main" id="{7F0E1BB2-8838-66ED-436D-AAF0E7149C79}"/>
              </a:ext>
            </a:extLst>
          </p:cNvPr>
          <p:cNvSpPr>
            <a:spLocks noGrp="1"/>
          </p:cNvSpPr>
          <p:nvPr>
            <p:ph idx="19"/>
          </p:nvPr>
        </p:nvSpPr>
        <p:spPr>
          <a:xfrm>
            <a:off x="9737234" y="2701150"/>
            <a:ext cx="1759330" cy="3362119"/>
          </a:xfrm>
          <a:prstGeom prst="rect">
            <a:avLst/>
          </a:prstGeom>
        </p:spPr>
        <p:txBody>
          <a:bodyPr lIns="0">
            <a:noAutofit/>
          </a:bodyPr>
          <a:lstStyle>
            <a:lvl1pPr marL="285750" indent="-285750">
              <a:buFont typeface="Wingdings" panose="05000000000000000000" pitchFamily="2" charset="2"/>
              <a:buChar char="§"/>
              <a:defRPr sz="1800">
                <a:solidFill>
                  <a:schemeClr val="bg1"/>
                </a:solidFill>
              </a:defRPr>
            </a:lvl1pPr>
          </a:lstStyle>
          <a:p>
            <a:pPr lvl="0"/>
            <a:r>
              <a:rPr lang="en-US" dirty="0"/>
              <a:t>Click to edit Master text style</a:t>
            </a:r>
          </a:p>
        </p:txBody>
      </p:sp>
      <p:sp>
        <p:nvSpPr>
          <p:cNvPr id="27" name="Content Placeholder 2">
            <a:extLst>
              <a:ext uri="{FF2B5EF4-FFF2-40B4-BE49-F238E27FC236}">
                <a16:creationId xmlns:a16="http://schemas.microsoft.com/office/drawing/2014/main" id="{33CD6EA4-16E6-1AA7-3F02-01231DB405B9}"/>
              </a:ext>
            </a:extLst>
          </p:cNvPr>
          <p:cNvSpPr>
            <a:spLocks noGrp="1"/>
          </p:cNvSpPr>
          <p:nvPr>
            <p:ph idx="20"/>
          </p:nvPr>
        </p:nvSpPr>
        <p:spPr>
          <a:xfrm>
            <a:off x="9737234" y="1843905"/>
            <a:ext cx="1759330" cy="571497"/>
          </a:xfrm>
          <a:prstGeom prst="rect">
            <a:avLst/>
          </a:prstGeom>
        </p:spPr>
        <p:txBody>
          <a:bodyPr lIns="0">
            <a:noAutofit/>
          </a:bodyPr>
          <a:lstStyle>
            <a:lvl1pPr marL="0" indent="0">
              <a:buNone/>
              <a:defRPr sz="2000" b="1">
                <a:solidFill>
                  <a:schemeClr val="bg1"/>
                </a:solidFill>
              </a:defRPr>
            </a:lvl1pPr>
          </a:lstStyle>
          <a:p>
            <a:pPr lvl="0"/>
            <a:r>
              <a:rPr lang="en-US" dirty="0"/>
              <a:t>Click to edit Master text style</a:t>
            </a:r>
          </a:p>
        </p:txBody>
      </p:sp>
      <p:pic>
        <p:nvPicPr>
          <p:cNvPr id="18" name="Graphic 17">
            <a:extLst>
              <a:ext uri="{FF2B5EF4-FFF2-40B4-BE49-F238E27FC236}">
                <a16:creationId xmlns:a16="http://schemas.microsoft.com/office/drawing/2014/main" id="{F5982B41-36FF-78C3-9B6D-4C69C69045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408936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rd - Double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7E29DB-661D-DACE-5B0A-5394F71BC677}"/>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D4A795E-286F-5067-F729-7A28EA358A08}"/>
              </a:ext>
            </a:extLst>
          </p:cNvPr>
          <p:cNvSpPr/>
          <p:nvPr userDrawn="1"/>
        </p:nvSpPr>
        <p:spPr>
          <a:xfrm>
            <a:off x="0" y="1"/>
            <a:ext cx="12192000" cy="6857999"/>
          </a:xfrm>
          <a:prstGeom prst="rect">
            <a:avLst/>
          </a:prstGeom>
          <a:gradFill flip="none" rotWithShape="1">
            <a:gsLst>
              <a:gs pos="27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5238751" cy="4665826"/>
          </a:xfrm>
          <a:prstGeom prst="roundRect">
            <a:avLst>
              <a:gd name="adj" fmla="val 3431"/>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B3D8B88-CD6C-1B5C-A7F3-DE20761FDAB6}"/>
              </a:ext>
            </a:extLst>
          </p:cNvPr>
          <p:cNvSpPr>
            <a:spLocks noGrp="1"/>
          </p:cNvSpPr>
          <p:nvPr>
            <p:ph idx="11"/>
          </p:nvPr>
        </p:nvSpPr>
        <p:spPr>
          <a:xfrm>
            <a:off x="820199" y="2701150"/>
            <a:ext cx="4715296"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p:ph idx="12"/>
          </p:nvPr>
        </p:nvSpPr>
        <p:spPr>
          <a:xfrm>
            <a:off x="820199" y="1843905"/>
            <a:ext cx="4715296"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9" name="Rectangle: Rounded Corners 8">
            <a:extLst>
              <a:ext uri="{FF2B5EF4-FFF2-40B4-BE49-F238E27FC236}">
                <a16:creationId xmlns:a16="http://schemas.microsoft.com/office/drawing/2014/main" id="{3328E3A0-3014-3570-F7FD-B17EB9658455}"/>
              </a:ext>
            </a:extLst>
          </p:cNvPr>
          <p:cNvSpPr/>
          <p:nvPr userDrawn="1"/>
        </p:nvSpPr>
        <p:spPr>
          <a:xfrm>
            <a:off x="6381748" y="1620674"/>
            <a:ext cx="5238751" cy="4665826"/>
          </a:xfrm>
          <a:prstGeom prst="roundRect">
            <a:avLst>
              <a:gd name="adj" fmla="val 3431"/>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EF60B469-D4F1-6595-15A6-E5B84DD0BE9A}"/>
              </a:ext>
            </a:extLst>
          </p:cNvPr>
          <p:cNvSpPr>
            <a:spLocks noGrp="1"/>
          </p:cNvSpPr>
          <p:nvPr>
            <p:ph idx="13"/>
          </p:nvPr>
        </p:nvSpPr>
        <p:spPr>
          <a:xfrm>
            <a:off x="6630447" y="2701150"/>
            <a:ext cx="4715296" cy="3362119"/>
          </a:xfrm>
          <a:prstGeom prst="rect">
            <a:avLst/>
          </a:prstGeom>
        </p:spPr>
        <p:txBody>
          <a:bodyPr lIns="0">
            <a:noAutofit/>
          </a:bodyPr>
          <a:lstStyle>
            <a:lvl1pPr marL="285750" indent="-285750">
              <a:buFont typeface="Wingdings" panose="05000000000000000000" pitchFamily="2" charset="2"/>
              <a:buChar char="§"/>
              <a:defRPr sz="1800">
                <a:solidFill>
                  <a:schemeClr val="tx2"/>
                </a:solidFill>
              </a:defRPr>
            </a:lvl1pPr>
          </a:lstStyle>
          <a:p>
            <a:pPr lvl="0"/>
            <a:r>
              <a:rPr lang="en-US" dirty="0"/>
              <a:t>Click to edit Master text style</a:t>
            </a:r>
          </a:p>
        </p:txBody>
      </p:sp>
      <p:sp>
        <p:nvSpPr>
          <p:cNvPr id="17" name="Content Placeholder 2">
            <a:extLst>
              <a:ext uri="{FF2B5EF4-FFF2-40B4-BE49-F238E27FC236}">
                <a16:creationId xmlns:a16="http://schemas.microsoft.com/office/drawing/2014/main" id="{3BEAB120-2EF0-7E63-52C1-6F08380D9C6B}"/>
              </a:ext>
            </a:extLst>
          </p:cNvPr>
          <p:cNvSpPr>
            <a:spLocks noGrp="1"/>
          </p:cNvSpPr>
          <p:nvPr>
            <p:ph idx="14"/>
          </p:nvPr>
        </p:nvSpPr>
        <p:spPr>
          <a:xfrm>
            <a:off x="6630447" y="1843905"/>
            <a:ext cx="4715296"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 name="Footer Placeholder 4">
            <a:extLst>
              <a:ext uri="{FF2B5EF4-FFF2-40B4-BE49-F238E27FC236}">
                <a16:creationId xmlns:a16="http://schemas.microsoft.com/office/drawing/2014/main" id="{1195192B-0355-5C12-D0C5-78B1B4E9E405}"/>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3" name="Graphic 2">
            <a:extLst>
              <a:ext uri="{FF2B5EF4-FFF2-40B4-BE49-F238E27FC236}">
                <a16:creationId xmlns:a16="http://schemas.microsoft.com/office/drawing/2014/main" id="{28CCA8A6-A1EF-DC96-CABB-9A8445981F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28197360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rd - Triple Al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2EACC3-A156-CA5C-A291-DDFEA7D8FEBF}"/>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89F8E52-CFD9-88FF-5E36-86C8726A786F}"/>
              </a:ext>
            </a:extLst>
          </p:cNvPr>
          <p:cNvSpPr/>
          <p:nvPr userDrawn="1"/>
        </p:nvSpPr>
        <p:spPr>
          <a:xfrm>
            <a:off x="0" y="1"/>
            <a:ext cx="12192000" cy="6857999"/>
          </a:xfrm>
          <a:prstGeom prst="rect">
            <a:avLst/>
          </a:prstGeom>
          <a:gradFill flip="none" rotWithShape="1">
            <a:gsLst>
              <a:gs pos="27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77D1C26B-5F26-0A18-6B8C-960725398648}"/>
              </a:ext>
            </a:extLst>
          </p:cNvPr>
          <p:cNvSpPr/>
          <p:nvPr userDrawn="1"/>
        </p:nvSpPr>
        <p:spPr>
          <a:xfrm>
            <a:off x="4410073" y="1620674"/>
            <a:ext cx="3384551" cy="4665826"/>
          </a:xfrm>
          <a:prstGeom prst="roundRect">
            <a:avLst>
              <a:gd name="adj" fmla="val 3431"/>
            </a:avLst>
          </a:prstGeom>
          <a:solidFill>
            <a:schemeClr val="bg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C84836F-E24C-655A-DE44-3CF400CF8976}"/>
              </a:ext>
            </a:extLst>
          </p:cNvPr>
          <p:cNvSpPr>
            <a:spLocks noGrp="1"/>
          </p:cNvSpPr>
          <p:nvPr>
            <p:ph idx="1"/>
          </p:nvPr>
        </p:nvSpPr>
        <p:spPr>
          <a:xfrm>
            <a:off x="4658772" y="2701150"/>
            <a:ext cx="2874457"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4" name="Content Placeholder 2">
            <a:extLst>
              <a:ext uri="{FF2B5EF4-FFF2-40B4-BE49-F238E27FC236}">
                <a16:creationId xmlns:a16="http://schemas.microsoft.com/office/drawing/2014/main" id="{6EB56934-F2A6-29F8-83FC-33BA45BDB968}"/>
              </a:ext>
            </a:extLst>
          </p:cNvPr>
          <p:cNvSpPr>
            <a:spLocks noGrp="1"/>
          </p:cNvSpPr>
          <p:nvPr>
            <p:ph idx="10"/>
          </p:nvPr>
        </p:nvSpPr>
        <p:spPr>
          <a:xfrm>
            <a:off x="4658772" y="1843905"/>
            <a:ext cx="2874457"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3384551" cy="4665826"/>
          </a:xfrm>
          <a:prstGeom prst="roundRect">
            <a:avLst>
              <a:gd name="adj" fmla="val 3431"/>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7B3D8B88-CD6C-1B5C-A7F3-DE20761FDAB6}"/>
              </a:ext>
            </a:extLst>
          </p:cNvPr>
          <p:cNvSpPr>
            <a:spLocks noGrp="1"/>
          </p:cNvSpPr>
          <p:nvPr>
            <p:ph idx="11"/>
          </p:nvPr>
        </p:nvSpPr>
        <p:spPr>
          <a:xfrm>
            <a:off x="820199" y="2701150"/>
            <a:ext cx="2874457"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p:ph idx="12"/>
          </p:nvPr>
        </p:nvSpPr>
        <p:spPr>
          <a:xfrm>
            <a:off x="820199" y="1843905"/>
            <a:ext cx="2874457"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8" name="Rectangle: Rounded Corners 7">
            <a:extLst>
              <a:ext uri="{FF2B5EF4-FFF2-40B4-BE49-F238E27FC236}">
                <a16:creationId xmlns:a16="http://schemas.microsoft.com/office/drawing/2014/main" id="{E78A08A7-C51B-3EA0-C766-187EE29B96AE}"/>
              </a:ext>
            </a:extLst>
          </p:cNvPr>
          <p:cNvSpPr/>
          <p:nvPr userDrawn="1"/>
        </p:nvSpPr>
        <p:spPr>
          <a:xfrm>
            <a:off x="8235949" y="1620674"/>
            <a:ext cx="3384551" cy="4665826"/>
          </a:xfrm>
          <a:prstGeom prst="roundRect">
            <a:avLst>
              <a:gd name="adj" fmla="val 3431"/>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565C2A3-F6EC-36FC-95B6-DD041A78101C}"/>
              </a:ext>
            </a:extLst>
          </p:cNvPr>
          <p:cNvSpPr>
            <a:spLocks noGrp="1"/>
          </p:cNvSpPr>
          <p:nvPr>
            <p:ph idx="13"/>
          </p:nvPr>
        </p:nvSpPr>
        <p:spPr>
          <a:xfrm>
            <a:off x="8484648" y="2701150"/>
            <a:ext cx="2874457"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14" name="Content Placeholder 2">
            <a:extLst>
              <a:ext uri="{FF2B5EF4-FFF2-40B4-BE49-F238E27FC236}">
                <a16:creationId xmlns:a16="http://schemas.microsoft.com/office/drawing/2014/main" id="{4D46F9B2-867E-2095-8738-CE0900A2F906}"/>
              </a:ext>
            </a:extLst>
          </p:cNvPr>
          <p:cNvSpPr>
            <a:spLocks noGrp="1"/>
          </p:cNvSpPr>
          <p:nvPr>
            <p:ph idx="14"/>
          </p:nvPr>
        </p:nvSpPr>
        <p:spPr>
          <a:xfrm>
            <a:off x="8484648" y="1843905"/>
            <a:ext cx="2874457"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 name="Footer Placeholder 4">
            <a:extLst>
              <a:ext uri="{FF2B5EF4-FFF2-40B4-BE49-F238E27FC236}">
                <a16:creationId xmlns:a16="http://schemas.microsoft.com/office/drawing/2014/main" id="{D33ACFB4-ECE1-6194-89DB-F1410D414710}"/>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9" name="Graphic 8">
            <a:extLst>
              <a:ext uri="{FF2B5EF4-FFF2-40B4-BE49-F238E27FC236}">
                <a16:creationId xmlns:a16="http://schemas.microsoft.com/office/drawing/2014/main" id="{D957A181-2DC8-4B5F-1BDD-A3534EB28B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2580142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rd - Quadruple Al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AA8EF1-9688-27C1-DDEF-4676305F7351}"/>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87186AC-112D-646D-F66D-2F6A5485C6B2}"/>
              </a:ext>
            </a:extLst>
          </p:cNvPr>
          <p:cNvSpPr/>
          <p:nvPr userDrawn="1"/>
        </p:nvSpPr>
        <p:spPr>
          <a:xfrm>
            <a:off x="0" y="1"/>
            <a:ext cx="12192000" cy="6857999"/>
          </a:xfrm>
          <a:prstGeom prst="rect">
            <a:avLst/>
          </a:prstGeom>
          <a:gradFill flip="none" rotWithShape="1">
            <a:gsLst>
              <a:gs pos="27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32210CE9-D5F6-0DFB-A17E-AF3F7923750B}"/>
              </a:ext>
            </a:extLst>
          </p:cNvPr>
          <p:cNvGrpSpPr/>
          <p:nvPr userDrawn="1"/>
        </p:nvGrpSpPr>
        <p:grpSpPr>
          <a:xfrm>
            <a:off x="571500" y="1620674"/>
            <a:ext cx="11049000" cy="4665826"/>
            <a:chOff x="571500" y="1620674"/>
            <a:chExt cx="14874876" cy="4665826"/>
          </a:xfrm>
        </p:grpSpPr>
        <p:sp>
          <p:nvSpPr>
            <p:cNvPr id="16" name="Rectangle: Rounded Corners 15">
              <a:extLst>
                <a:ext uri="{FF2B5EF4-FFF2-40B4-BE49-F238E27FC236}">
                  <a16:creationId xmlns:a16="http://schemas.microsoft.com/office/drawing/2014/main" id="{77D1C26B-5F26-0A18-6B8C-960725398648}"/>
                </a:ext>
              </a:extLst>
            </p:cNvPr>
            <p:cNvSpPr/>
            <p:nvPr userDrawn="1"/>
          </p:nvSpPr>
          <p:spPr>
            <a:xfrm>
              <a:off x="4410073" y="1620674"/>
              <a:ext cx="3384551" cy="4665826"/>
            </a:xfrm>
            <a:prstGeom prst="roundRect">
              <a:avLst>
                <a:gd name="adj" fmla="val 3431"/>
              </a:avLst>
            </a:prstGeom>
            <a:solidFill>
              <a:schemeClr val="bg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3384551" cy="4665826"/>
            </a:xfrm>
            <a:prstGeom prst="roundRect">
              <a:avLst>
                <a:gd name="adj" fmla="val 3431"/>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78A08A7-C51B-3EA0-C766-187EE29B96AE}"/>
                </a:ext>
              </a:extLst>
            </p:cNvPr>
            <p:cNvSpPr/>
            <p:nvPr userDrawn="1"/>
          </p:nvSpPr>
          <p:spPr>
            <a:xfrm>
              <a:off x="8235949" y="1620674"/>
              <a:ext cx="3384551" cy="4665826"/>
            </a:xfrm>
            <a:prstGeom prst="roundRect">
              <a:avLst>
                <a:gd name="adj" fmla="val 3431"/>
              </a:avLst>
            </a:prstGeom>
            <a:solidFill>
              <a:schemeClr val="bg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43C43EB-AA35-4BF5-B6D9-CD77E45F496A}"/>
                </a:ext>
              </a:extLst>
            </p:cNvPr>
            <p:cNvSpPr/>
            <p:nvPr userDrawn="1"/>
          </p:nvSpPr>
          <p:spPr>
            <a:xfrm>
              <a:off x="12061825" y="1620674"/>
              <a:ext cx="3384551" cy="4665826"/>
            </a:xfrm>
            <a:prstGeom prst="roundRect">
              <a:avLst>
                <a:gd name="adj" fmla="val 3431"/>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Content Placeholder 2">
            <a:extLst>
              <a:ext uri="{FF2B5EF4-FFF2-40B4-BE49-F238E27FC236}">
                <a16:creationId xmlns:a16="http://schemas.microsoft.com/office/drawing/2014/main" id="{7B3D8B88-CD6C-1B5C-A7F3-DE20761FDAB6}"/>
              </a:ext>
            </a:extLst>
          </p:cNvPr>
          <p:cNvSpPr>
            <a:spLocks noGrp="1"/>
          </p:cNvSpPr>
          <p:nvPr>
            <p:ph idx="11"/>
          </p:nvPr>
        </p:nvSpPr>
        <p:spPr>
          <a:xfrm>
            <a:off x="711882" y="2701150"/>
            <a:ext cx="2233268"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p:ph idx="12"/>
          </p:nvPr>
        </p:nvSpPr>
        <p:spPr>
          <a:xfrm>
            <a:off x="711882"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7" name="Content Placeholder 2">
            <a:extLst>
              <a:ext uri="{FF2B5EF4-FFF2-40B4-BE49-F238E27FC236}">
                <a16:creationId xmlns:a16="http://schemas.microsoft.com/office/drawing/2014/main" id="{81FF5F69-782F-3D46-A7B9-59ADB0D1CC1F}"/>
              </a:ext>
            </a:extLst>
          </p:cNvPr>
          <p:cNvSpPr>
            <a:spLocks noGrp="1"/>
          </p:cNvSpPr>
          <p:nvPr>
            <p:ph idx="13"/>
          </p:nvPr>
        </p:nvSpPr>
        <p:spPr>
          <a:xfrm>
            <a:off x="3564523" y="2701150"/>
            <a:ext cx="2233268"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18" name="Content Placeholder 2">
            <a:extLst>
              <a:ext uri="{FF2B5EF4-FFF2-40B4-BE49-F238E27FC236}">
                <a16:creationId xmlns:a16="http://schemas.microsoft.com/office/drawing/2014/main" id="{67411B9F-C501-CD40-9149-4A437479039F}"/>
              </a:ext>
            </a:extLst>
          </p:cNvPr>
          <p:cNvSpPr>
            <a:spLocks noGrp="1"/>
          </p:cNvSpPr>
          <p:nvPr>
            <p:ph idx="14"/>
          </p:nvPr>
        </p:nvSpPr>
        <p:spPr>
          <a:xfrm>
            <a:off x="3564523"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9" name="Content Placeholder 2">
            <a:extLst>
              <a:ext uri="{FF2B5EF4-FFF2-40B4-BE49-F238E27FC236}">
                <a16:creationId xmlns:a16="http://schemas.microsoft.com/office/drawing/2014/main" id="{C26B24B3-8971-4A8D-B8C0-CEE4DBC60B5A}"/>
              </a:ext>
            </a:extLst>
          </p:cNvPr>
          <p:cNvSpPr>
            <a:spLocks noGrp="1"/>
          </p:cNvSpPr>
          <p:nvPr>
            <p:ph idx="15"/>
          </p:nvPr>
        </p:nvSpPr>
        <p:spPr>
          <a:xfrm>
            <a:off x="6399777" y="2701150"/>
            <a:ext cx="2233268"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4C84BF2C-B691-FEA4-9A95-E33448E47B44}"/>
              </a:ext>
            </a:extLst>
          </p:cNvPr>
          <p:cNvSpPr>
            <a:spLocks noGrp="1"/>
          </p:cNvSpPr>
          <p:nvPr>
            <p:ph idx="16"/>
          </p:nvPr>
        </p:nvSpPr>
        <p:spPr>
          <a:xfrm>
            <a:off x="6399777"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1" name="Content Placeholder 2">
            <a:extLst>
              <a:ext uri="{FF2B5EF4-FFF2-40B4-BE49-F238E27FC236}">
                <a16:creationId xmlns:a16="http://schemas.microsoft.com/office/drawing/2014/main" id="{64FF613E-13A0-67D5-D39D-1FA322FB8CEC}"/>
              </a:ext>
            </a:extLst>
          </p:cNvPr>
          <p:cNvSpPr>
            <a:spLocks noGrp="1"/>
          </p:cNvSpPr>
          <p:nvPr>
            <p:ph idx="17"/>
          </p:nvPr>
        </p:nvSpPr>
        <p:spPr>
          <a:xfrm>
            <a:off x="9248808" y="2701150"/>
            <a:ext cx="2233268"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22" name="Content Placeholder 2">
            <a:extLst>
              <a:ext uri="{FF2B5EF4-FFF2-40B4-BE49-F238E27FC236}">
                <a16:creationId xmlns:a16="http://schemas.microsoft.com/office/drawing/2014/main" id="{942DCF99-7D26-AE53-9218-0843B9A0B774}"/>
              </a:ext>
            </a:extLst>
          </p:cNvPr>
          <p:cNvSpPr>
            <a:spLocks noGrp="1"/>
          </p:cNvSpPr>
          <p:nvPr>
            <p:ph idx="18"/>
          </p:nvPr>
        </p:nvSpPr>
        <p:spPr>
          <a:xfrm>
            <a:off x="9248808" y="1843905"/>
            <a:ext cx="2233268"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 name="Footer Placeholder 4">
            <a:extLst>
              <a:ext uri="{FF2B5EF4-FFF2-40B4-BE49-F238E27FC236}">
                <a16:creationId xmlns:a16="http://schemas.microsoft.com/office/drawing/2014/main" id="{2F5F5FD1-4E47-7AE3-30A5-493E5798AE5C}"/>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12" name="Graphic 11">
            <a:extLst>
              <a:ext uri="{FF2B5EF4-FFF2-40B4-BE49-F238E27FC236}">
                <a16:creationId xmlns:a16="http://schemas.microsoft.com/office/drawing/2014/main" id="{C249D450-D21F-1B28-6D59-78A75F727A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26858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 Quadruple Grid">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5310496" cy="2127350"/>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288411" y="1612572"/>
            <a:ext cx="5332088" cy="213656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571500" y="4149932"/>
            <a:ext cx="5310497" cy="2136567"/>
          </a:xfrm>
          <a:prstGeom prst="rect">
            <a:avLst/>
          </a:prstGeom>
        </p:spPr>
        <p:txBody>
          <a:bodyPr lIns="0">
            <a:noAutofit/>
          </a:bodyPr>
          <a:lstStyle>
            <a:lvl1pPr>
              <a:defRPr sz="1800"/>
            </a:lvl1pPr>
          </a:lstStyle>
          <a:p>
            <a:pPr lvl="0"/>
            <a:r>
              <a:rPr lang="en-US" dirty="0"/>
              <a:t>Click to edit Master text style</a:t>
            </a:r>
          </a:p>
        </p:txBody>
      </p:sp>
      <p:sp>
        <p:nvSpPr>
          <p:cNvPr id="2" name="Content Placeholder 2">
            <a:extLst>
              <a:ext uri="{FF2B5EF4-FFF2-40B4-BE49-F238E27FC236}">
                <a16:creationId xmlns:a16="http://schemas.microsoft.com/office/drawing/2014/main" id="{BA34290D-D9AB-37C9-E431-03F99DD51BCD}"/>
              </a:ext>
            </a:extLst>
          </p:cNvPr>
          <p:cNvSpPr>
            <a:spLocks noGrp="1"/>
          </p:cNvSpPr>
          <p:nvPr>
            <p:ph idx="12"/>
          </p:nvPr>
        </p:nvSpPr>
        <p:spPr>
          <a:xfrm>
            <a:off x="6310003" y="4149932"/>
            <a:ext cx="5310497" cy="213656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C20829E9-34C8-7E13-81E5-37FCE0B683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4" name="Footer Placeholder 4">
            <a:extLst>
              <a:ext uri="{FF2B5EF4-FFF2-40B4-BE49-F238E27FC236}">
                <a16:creationId xmlns:a16="http://schemas.microsoft.com/office/drawing/2014/main" id="{F90EE278-5884-C182-B59D-4F763DC132D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42688174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rd - Quintuple Al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7563D8-3370-B2CE-2B05-BB062C55DF12}"/>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308BEDD-F989-152F-2691-00E90BA3AB04}"/>
              </a:ext>
            </a:extLst>
          </p:cNvPr>
          <p:cNvSpPr/>
          <p:nvPr userDrawn="1"/>
        </p:nvSpPr>
        <p:spPr>
          <a:xfrm>
            <a:off x="0" y="0"/>
            <a:ext cx="12192000" cy="6857999"/>
          </a:xfrm>
          <a:prstGeom prst="rect">
            <a:avLst/>
          </a:prstGeom>
          <a:gradFill flip="none" rotWithShape="1">
            <a:gsLst>
              <a:gs pos="27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D4E65A41-ABA8-FFC8-2263-3495D3E678BC}"/>
              </a:ext>
            </a:extLst>
          </p:cNvPr>
          <p:cNvGrpSpPr/>
          <p:nvPr userDrawn="1"/>
        </p:nvGrpSpPr>
        <p:grpSpPr>
          <a:xfrm>
            <a:off x="571500" y="1620674"/>
            <a:ext cx="11049000" cy="4665826"/>
            <a:chOff x="571500" y="1620674"/>
            <a:chExt cx="13890846" cy="4665826"/>
          </a:xfrm>
        </p:grpSpPr>
        <p:sp>
          <p:nvSpPr>
            <p:cNvPr id="16" name="Rectangle: Rounded Corners 15">
              <a:extLst>
                <a:ext uri="{FF2B5EF4-FFF2-40B4-BE49-F238E27FC236}">
                  <a16:creationId xmlns:a16="http://schemas.microsoft.com/office/drawing/2014/main" id="{77D1C26B-5F26-0A18-6B8C-960725398648}"/>
                </a:ext>
              </a:extLst>
            </p:cNvPr>
            <p:cNvSpPr/>
            <p:nvPr userDrawn="1"/>
          </p:nvSpPr>
          <p:spPr>
            <a:xfrm>
              <a:off x="3422777" y="1620674"/>
              <a:ext cx="2514031" cy="4665826"/>
            </a:xfrm>
            <a:prstGeom prst="roundRect">
              <a:avLst>
                <a:gd name="adj" fmla="val 3431"/>
              </a:avLst>
            </a:prstGeom>
            <a:solidFill>
              <a:schemeClr val="bg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F098E82-A46A-D5AF-DDAB-3C210BFC1B9E}"/>
                </a:ext>
              </a:extLst>
            </p:cNvPr>
            <p:cNvSpPr/>
            <p:nvPr userDrawn="1"/>
          </p:nvSpPr>
          <p:spPr>
            <a:xfrm>
              <a:off x="571500" y="1620674"/>
              <a:ext cx="2514031" cy="4665826"/>
            </a:xfrm>
            <a:prstGeom prst="roundRect">
              <a:avLst>
                <a:gd name="adj" fmla="val 3431"/>
              </a:avLst>
            </a:prstGeom>
            <a:solidFill>
              <a:schemeClr val="bg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78A08A7-C51B-3EA0-C766-187EE29B96AE}"/>
                </a:ext>
              </a:extLst>
            </p:cNvPr>
            <p:cNvSpPr/>
            <p:nvPr userDrawn="1"/>
          </p:nvSpPr>
          <p:spPr>
            <a:xfrm>
              <a:off x="6264623" y="1620674"/>
              <a:ext cx="2514031" cy="4665826"/>
            </a:xfrm>
            <a:prstGeom prst="roundRect">
              <a:avLst>
                <a:gd name="adj" fmla="val 3431"/>
              </a:avLst>
            </a:prstGeom>
            <a:solidFill>
              <a:schemeClr val="bg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43C43EB-AA35-4BF5-B6D9-CD77E45F496A}"/>
                </a:ext>
              </a:extLst>
            </p:cNvPr>
            <p:cNvSpPr/>
            <p:nvPr userDrawn="1"/>
          </p:nvSpPr>
          <p:spPr>
            <a:xfrm>
              <a:off x="9106469" y="1620674"/>
              <a:ext cx="2514031" cy="4665826"/>
            </a:xfrm>
            <a:prstGeom prst="roundRect">
              <a:avLst>
                <a:gd name="adj" fmla="val 3431"/>
              </a:avLst>
            </a:prstGeom>
            <a:solidFill>
              <a:schemeClr val="bg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D7F599A7-AB05-186B-51B7-03152958DDDD}"/>
                </a:ext>
              </a:extLst>
            </p:cNvPr>
            <p:cNvSpPr/>
            <p:nvPr userDrawn="1"/>
          </p:nvSpPr>
          <p:spPr>
            <a:xfrm>
              <a:off x="11948315" y="1620674"/>
              <a:ext cx="2514031" cy="4665826"/>
            </a:xfrm>
            <a:prstGeom prst="roundRect">
              <a:avLst>
                <a:gd name="adj" fmla="val 3431"/>
              </a:avLst>
            </a:prstGeom>
            <a:solidFill>
              <a:schemeClr val="bg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Placeholder 9">
            <a:extLst>
              <a:ext uri="{FF2B5EF4-FFF2-40B4-BE49-F238E27FC236}">
                <a16:creationId xmlns:a16="http://schemas.microsoft.com/office/drawing/2014/main" id="{BD30F6DF-EC7F-DF04-DC09-403A5785B4DF}"/>
              </a:ext>
            </a:extLst>
          </p:cNvPr>
          <p:cNvSpPr>
            <a:spLocks noGrp="1"/>
          </p:cNvSpPr>
          <p:nvPr userDrawn="1">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Content Placeholder 2">
            <a:extLst>
              <a:ext uri="{FF2B5EF4-FFF2-40B4-BE49-F238E27FC236}">
                <a16:creationId xmlns:a16="http://schemas.microsoft.com/office/drawing/2014/main" id="{7B3D8B88-CD6C-1B5C-A7F3-DE20761FDAB6}"/>
              </a:ext>
            </a:extLst>
          </p:cNvPr>
          <p:cNvSpPr>
            <a:spLocks noGrp="1"/>
          </p:cNvSpPr>
          <p:nvPr userDrawn="1">
            <p:ph idx="11"/>
          </p:nvPr>
        </p:nvSpPr>
        <p:spPr>
          <a:xfrm>
            <a:off x="695436" y="2701150"/>
            <a:ext cx="1759330"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7" name="Content Placeholder 2">
            <a:extLst>
              <a:ext uri="{FF2B5EF4-FFF2-40B4-BE49-F238E27FC236}">
                <a16:creationId xmlns:a16="http://schemas.microsoft.com/office/drawing/2014/main" id="{03B5BAC9-BDC8-C03B-87B8-A36FB933D068}"/>
              </a:ext>
            </a:extLst>
          </p:cNvPr>
          <p:cNvSpPr>
            <a:spLocks noGrp="1"/>
          </p:cNvSpPr>
          <p:nvPr userDrawn="1">
            <p:ph idx="12"/>
          </p:nvPr>
        </p:nvSpPr>
        <p:spPr>
          <a:xfrm>
            <a:off x="695436"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4" name="Content Placeholder 2">
            <a:extLst>
              <a:ext uri="{FF2B5EF4-FFF2-40B4-BE49-F238E27FC236}">
                <a16:creationId xmlns:a16="http://schemas.microsoft.com/office/drawing/2014/main" id="{0FE2187D-F704-B739-C653-1E8A0809F9C0}"/>
              </a:ext>
            </a:extLst>
          </p:cNvPr>
          <p:cNvSpPr>
            <a:spLocks noGrp="1"/>
          </p:cNvSpPr>
          <p:nvPr>
            <p:ph idx="13"/>
          </p:nvPr>
        </p:nvSpPr>
        <p:spPr>
          <a:xfrm>
            <a:off x="2965071" y="2701150"/>
            <a:ext cx="1759330"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13" name="Content Placeholder 2">
            <a:extLst>
              <a:ext uri="{FF2B5EF4-FFF2-40B4-BE49-F238E27FC236}">
                <a16:creationId xmlns:a16="http://schemas.microsoft.com/office/drawing/2014/main" id="{4EAD1240-B54F-D079-5916-B5167537DFD6}"/>
              </a:ext>
            </a:extLst>
          </p:cNvPr>
          <p:cNvSpPr>
            <a:spLocks noGrp="1"/>
          </p:cNvSpPr>
          <p:nvPr>
            <p:ph idx="14"/>
          </p:nvPr>
        </p:nvSpPr>
        <p:spPr>
          <a:xfrm>
            <a:off x="2965071"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4" name="Content Placeholder 2">
            <a:extLst>
              <a:ext uri="{FF2B5EF4-FFF2-40B4-BE49-F238E27FC236}">
                <a16:creationId xmlns:a16="http://schemas.microsoft.com/office/drawing/2014/main" id="{652E7DB4-0FD7-1597-71B5-5633BF2CF982}"/>
              </a:ext>
            </a:extLst>
          </p:cNvPr>
          <p:cNvSpPr>
            <a:spLocks noGrp="1"/>
          </p:cNvSpPr>
          <p:nvPr>
            <p:ph idx="15"/>
          </p:nvPr>
        </p:nvSpPr>
        <p:spPr>
          <a:xfrm>
            <a:off x="5216335" y="2701150"/>
            <a:ext cx="1759330"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23" name="Content Placeholder 2">
            <a:extLst>
              <a:ext uri="{FF2B5EF4-FFF2-40B4-BE49-F238E27FC236}">
                <a16:creationId xmlns:a16="http://schemas.microsoft.com/office/drawing/2014/main" id="{8515AB19-9488-CB35-D31E-C11146011B9B}"/>
              </a:ext>
            </a:extLst>
          </p:cNvPr>
          <p:cNvSpPr>
            <a:spLocks noGrp="1"/>
          </p:cNvSpPr>
          <p:nvPr>
            <p:ph idx="16"/>
          </p:nvPr>
        </p:nvSpPr>
        <p:spPr>
          <a:xfrm>
            <a:off x="5216335"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4" name="Content Placeholder 2">
            <a:extLst>
              <a:ext uri="{FF2B5EF4-FFF2-40B4-BE49-F238E27FC236}">
                <a16:creationId xmlns:a16="http://schemas.microsoft.com/office/drawing/2014/main" id="{E197E83C-CAD5-A75F-4F17-59E692E82CAA}"/>
              </a:ext>
            </a:extLst>
          </p:cNvPr>
          <p:cNvSpPr>
            <a:spLocks noGrp="1"/>
          </p:cNvSpPr>
          <p:nvPr>
            <p:ph idx="17"/>
          </p:nvPr>
        </p:nvSpPr>
        <p:spPr>
          <a:xfrm>
            <a:off x="7467599" y="2701150"/>
            <a:ext cx="1759330"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25" name="Content Placeholder 2">
            <a:extLst>
              <a:ext uri="{FF2B5EF4-FFF2-40B4-BE49-F238E27FC236}">
                <a16:creationId xmlns:a16="http://schemas.microsoft.com/office/drawing/2014/main" id="{F0B6AAD2-B400-C2C4-2B65-4B1B0B97E3D3}"/>
              </a:ext>
            </a:extLst>
          </p:cNvPr>
          <p:cNvSpPr>
            <a:spLocks noGrp="1"/>
          </p:cNvSpPr>
          <p:nvPr>
            <p:ph idx="18"/>
          </p:nvPr>
        </p:nvSpPr>
        <p:spPr>
          <a:xfrm>
            <a:off x="7467599"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26" name="Content Placeholder 2">
            <a:extLst>
              <a:ext uri="{FF2B5EF4-FFF2-40B4-BE49-F238E27FC236}">
                <a16:creationId xmlns:a16="http://schemas.microsoft.com/office/drawing/2014/main" id="{7F0E1BB2-8838-66ED-436D-AAF0E7149C79}"/>
              </a:ext>
            </a:extLst>
          </p:cNvPr>
          <p:cNvSpPr>
            <a:spLocks noGrp="1"/>
          </p:cNvSpPr>
          <p:nvPr>
            <p:ph idx="19"/>
          </p:nvPr>
        </p:nvSpPr>
        <p:spPr>
          <a:xfrm>
            <a:off x="9737234" y="2701150"/>
            <a:ext cx="1759330" cy="3362119"/>
          </a:xfrm>
          <a:prstGeom prst="rect">
            <a:avLst/>
          </a:prstGeom>
        </p:spPr>
        <p:txBody>
          <a:bodyPr lIns="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27" name="Content Placeholder 2">
            <a:extLst>
              <a:ext uri="{FF2B5EF4-FFF2-40B4-BE49-F238E27FC236}">
                <a16:creationId xmlns:a16="http://schemas.microsoft.com/office/drawing/2014/main" id="{33CD6EA4-16E6-1AA7-3F02-01231DB405B9}"/>
              </a:ext>
            </a:extLst>
          </p:cNvPr>
          <p:cNvSpPr>
            <a:spLocks noGrp="1"/>
          </p:cNvSpPr>
          <p:nvPr>
            <p:ph idx="20"/>
          </p:nvPr>
        </p:nvSpPr>
        <p:spPr>
          <a:xfrm>
            <a:off x="9737234" y="1843905"/>
            <a:ext cx="1759330" cy="571497"/>
          </a:xfrm>
          <a:prstGeom prst="rect">
            <a:avLst/>
          </a:prstGeom>
        </p:spPr>
        <p:txBody>
          <a:bodyPr lIns="0">
            <a:noAutofit/>
          </a:bodyPr>
          <a:lstStyle>
            <a:lvl1pPr marL="0" indent="0">
              <a:buNone/>
              <a:defRPr sz="2000" b="1">
                <a:solidFill>
                  <a:schemeClr val="tx1"/>
                </a:solidFill>
              </a:defRPr>
            </a:lvl1pPr>
          </a:lstStyle>
          <a:p>
            <a:pPr lvl="0"/>
            <a:r>
              <a:rPr lang="en-US" dirty="0"/>
              <a:t>Click to edit Master text style</a:t>
            </a:r>
          </a:p>
        </p:txBody>
      </p:sp>
      <p:sp>
        <p:nvSpPr>
          <p:cNvPr id="15" name="Footer Placeholder 4">
            <a:extLst>
              <a:ext uri="{FF2B5EF4-FFF2-40B4-BE49-F238E27FC236}">
                <a16:creationId xmlns:a16="http://schemas.microsoft.com/office/drawing/2014/main" id="{8B4D64F4-3423-23D6-8694-7A7EC029395A}"/>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18" name="Graphic 17">
            <a:extLst>
              <a:ext uri="{FF2B5EF4-FFF2-40B4-BE49-F238E27FC236}">
                <a16:creationId xmlns:a16="http://schemas.microsoft.com/office/drawing/2014/main" id="{5521FA8B-5001-36E4-141D-B6FC5086EC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1904098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ound - Sing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C1E1BC-966E-4324-708E-301BD080BFB8}"/>
              </a:ext>
            </a:extLst>
          </p:cNvPr>
          <p:cNvSpPr/>
          <p:nvPr userDrawn="1"/>
        </p:nvSpPr>
        <p:spPr>
          <a:xfrm>
            <a:off x="0" y="5836146"/>
            <a:ext cx="12192000" cy="1021854"/>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5AEAB71-AAC5-3991-6C9E-1E4F8215A3E4}"/>
              </a:ext>
            </a:extLst>
          </p:cNvPr>
          <p:cNvSpPr/>
          <p:nvPr userDrawn="1"/>
        </p:nvSpPr>
        <p:spPr>
          <a:xfrm>
            <a:off x="0" y="5836146"/>
            <a:ext cx="12192000" cy="1021853"/>
          </a:xfrm>
          <a:prstGeom prst="rect">
            <a:avLst/>
          </a:prstGeom>
          <a:gradFill flip="none" rotWithShape="1">
            <a:gsLst>
              <a:gs pos="27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3" name="Oval 2">
            <a:extLst>
              <a:ext uri="{FF2B5EF4-FFF2-40B4-BE49-F238E27FC236}">
                <a16:creationId xmlns:a16="http://schemas.microsoft.com/office/drawing/2014/main" id="{F82E141C-06D3-9E3A-593E-E45E841CB6CD}"/>
              </a:ext>
            </a:extLst>
          </p:cNvPr>
          <p:cNvSpPr/>
          <p:nvPr userDrawn="1"/>
        </p:nvSpPr>
        <p:spPr>
          <a:xfrm>
            <a:off x="1534229" y="1475497"/>
            <a:ext cx="4386477" cy="438647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ontent Placeholder 2">
            <a:extLst>
              <a:ext uri="{FF2B5EF4-FFF2-40B4-BE49-F238E27FC236}">
                <a16:creationId xmlns:a16="http://schemas.microsoft.com/office/drawing/2014/main" id="{7C840962-24A1-4AB3-0B76-813E42EB0D69}"/>
              </a:ext>
            </a:extLst>
          </p:cNvPr>
          <p:cNvSpPr>
            <a:spLocks noGrp="1"/>
          </p:cNvSpPr>
          <p:nvPr userDrawn="1">
            <p:ph idx="10"/>
          </p:nvPr>
        </p:nvSpPr>
        <p:spPr>
          <a:xfrm>
            <a:off x="6519448" y="1475497"/>
            <a:ext cx="3695699" cy="4386478"/>
          </a:xfrm>
          <a:prstGeom prst="rect">
            <a:avLst/>
          </a:prstGeom>
        </p:spPr>
        <p:txBody>
          <a:bodyPr lIns="0" anchor="ctr" anchorCtr="0">
            <a:noAutofit/>
          </a:bodyPr>
          <a:lstStyle>
            <a:lvl1pPr marL="285750" indent="-285750">
              <a:buFont typeface="Wingdings" panose="05000000000000000000" pitchFamily="2" charset="2"/>
              <a:buChar char="§"/>
              <a:defRPr sz="1800"/>
            </a:lvl1pPr>
          </a:lstStyle>
          <a:p>
            <a:pPr lvl="0"/>
            <a:r>
              <a:rPr lang="en-US" dirty="0"/>
              <a:t>Click to edit Master text style</a:t>
            </a:r>
          </a:p>
        </p:txBody>
      </p:sp>
      <p:sp>
        <p:nvSpPr>
          <p:cNvPr id="22" name="Picture Placeholder 21">
            <a:extLst>
              <a:ext uri="{FF2B5EF4-FFF2-40B4-BE49-F238E27FC236}">
                <a16:creationId xmlns:a16="http://schemas.microsoft.com/office/drawing/2014/main" id="{B2F2F39E-952B-CA63-C7C0-A734D7055D20}"/>
              </a:ext>
            </a:extLst>
          </p:cNvPr>
          <p:cNvSpPr>
            <a:spLocks noGrp="1"/>
          </p:cNvSpPr>
          <p:nvPr userDrawn="1">
            <p:ph type="pic" sz="quarter" idx="12"/>
          </p:nvPr>
        </p:nvSpPr>
        <p:spPr>
          <a:xfrm>
            <a:off x="1796401" y="1742883"/>
            <a:ext cx="3863054" cy="3863056"/>
          </a:xfrm>
          <a:prstGeom prst="ellipse">
            <a:avLst/>
          </a:prstGeom>
        </p:spPr>
        <p:txBody>
          <a:bodyPr>
            <a:normAutofit/>
          </a:bodyPr>
          <a:lstStyle>
            <a:lvl1pPr marL="0" indent="0">
              <a:buNone/>
              <a:defRPr sz="800">
                <a:solidFill>
                  <a:schemeClr val="bg1"/>
                </a:solidFill>
              </a:defRPr>
            </a:lvl1pPr>
          </a:lstStyle>
          <a:p>
            <a:endParaRPr lang="en-US"/>
          </a:p>
        </p:txBody>
      </p:sp>
      <p:sp>
        <p:nvSpPr>
          <p:cNvPr id="5" name="Footer Placeholder 4">
            <a:extLst>
              <a:ext uri="{FF2B5EF4-FFF2-40B4-BE49-F238E27FC236}">
                <a16:creationId xmlns:a16="http://schemas.microsoft.com/office/drawing/2014/main" id="{E7C40969-1378-3038-8DFE-23F9094F3BBE}"/>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pic>
        <p:nvPicPr>
          <p:cNvPr id="2" name="Graphic 1">
            <a:extLst>
              <a:ext uri="{FF2B5EF4-FFF2-40B4-BE49-F238E27FC236}">
                <a16:creationId xmlns:a16="http://schemas.microsoft.com/office/drawing/2014/main" id="{86DE2114-C15B-189E-5351-E3856ACEE6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3324579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ound - Dou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F0DE5B-9BF6-D3FE-65CD-1E442F6FEE48}"/>
              </a:ext>
            </a:extLst>
          </p:cNvPr>
          <p:cNvSpPr/>
          <p:nvPr userDrawn="1"/>
        </p:nvSpPr>
        <p:spPr>
          <a:xfrm>
            <a:off x="0" y="5836146"/>
            <a:ext cx="12192000" cy="1021854"/>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49AEC79-E16C-D562-55B0-20F5B18BC36B}"/>
              </a:ext>
            </a:extLst>
          </p:cNvPr>
          <p:cNvSpPr/>
          <p:nvPr userDrawn="1"/>
        </p:nvSpPr>
        <p:spPr>
          <a:xfrm>
            <a:off x="0" y="5836146"/>
            <a:ext cx="12192000" cy="1021853"/>
          </a:xfrm>
          <a:prstGeom prst="rect">
            <a:avLst/>
          </a:prstGeom>
          <a:gradFill flip="none" rotWithShape="1">
            <a:gsLst>
              <a:gs pos="27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2971797" y="4593227"/>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2" name="Oval 1">
            <a:extLst>
              <a:ext uri="{FF2B5EF4-FFF2-40B4-BE49-F238E27FC236}">
                <a16:creationId xmlns:a16="http://schemas.microsoft.com/office/drawing/2014/main" id="{715B44C8-C0F7-5622-2DC6-CE9DC74A3EA4}"/>
              </a:ext>
            </a:extLst>
          </p:cNvPr>
          <p:cNvSpPr/>
          <p:nvPr userDrawn="1"/>
        </p:nvSpPr>
        <p:spPr>
          <a:xfrm>
            <a:off x="6662070" y="1498065"/>
            <a:ext cx="2525461" cy="2525461"/>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F82E141C-06D3-9E3A-593E-E45E841CB6CD}"/>
              </a:ext>
            </a:extLst>
          </p:cNvPr>
          <p:cNvSpPr/>
          <p:nvPr userDrawn="1"/>
        </p:nvSpPr>
        <p:spPr>
          <a:xfrm>
            <a:off x="2971797" y="1498065"/>
            <a:ext cx="2525461" cy="2525461"/>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Content Placeholder 2">
            <a:extLst>
              <a:ext uri="{FF2B5EF4-FFF2-40B4-BE49-F238E27FC236}">
                <a16:creationId xmlns:a16="http://schemas.microsoft.com/office/drawing/2014/main" id="{7C840962-24A1-4AB3-0B76-813E42EB0D69}"/>
              </a:ext>
            </a:extLst>
          </p:cNvPr>
          <p:cNvSpPr>
            <a:spLocks noGrp="1"/>
          </p:cNvSpPr>
          <p:nvPr userDrawn="1">
            <p:ph idx="10"/>
          </p:nvPr>
        </p:nvSpPr>
        <p:spPr>
          <a:xfrm>
            <a:off x="6662069" y="4593227"/>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2" name="Picture Placeholder 21">
            <a:extLst>
              <a:ext uri="{FF2B5EF4-FFF2-40B4-BE49-F238E27FC236}">
                <a16:creationId xmlns:a16="http://schemas.microsoft.com/office/drawing/2014/main" id="{B2F2F39E-952B-CA63-C7C0-A734D7055D20}"/>
              </a:ext>
            </a:extLst>
          </p:cNvPr>
          <p:cNvSpPr>
            <a:spLocks noGrp="1"/>
          </p:cNvSpPr>
          <p:nvPr userDrawn="1">
            <p:ph type="pic" sz="quarter" idx="12"/>
          </p:nvPr>
        </p:nvSpPr>
        <p:spPr>
          <a:xfrm>
            <a:off x="3188949"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23" name="Picture Placeholder 21">
            <a:extLst>
              <a:ext uri="{FF2B5EF4-FFF2-40B4-BE49-F238E27FC236}">
                <a16:creationId xmlns:a16="http://schemas.microsoft.com/office/drawing/2014/main" id="{FFFBCDC5-10B9-E057-F2B6-54018E1F8700}"/>
              </a:ext>
            </a:extLst>
          </p:cNvPr>
          <p:cNvSpPr>
            <a:spLocks noGrp="1"/>
          </p:cNvSpPr>
          <p:nvPr userDrawn="1">
            <p:ph type="pic" sz="quarter" idx="13"/>
          </p:nvPr>
        </p:nvSpPr>
        <p:spPr>
          <a:xfrm>
            <a:off x="6879222"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pic>
        <p:nvPicPr>
          <p:cNvPr id="5" name="Graphic 4">
            <a:extLst>
              <a:ext uri="{FF2B5EF4-FFF2-40B4-BE49-F238E27FC236}">
                <a16:creationId xmlns:a16="http://schemas.microsoft.com/office/drawing/2014/main" id="{92C3ADB7-FF9C-DFB6-C965-721710DD3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8" name="Footer Placeholder 4">
            <a:extLst>
              <a:ext uri="{FF2B5EF4-FFF2-40B4-BE49-F238E27FC236}">
                <a16:creationId xmlns:a16="http://schemas.microsoft.com/office/drawing/2014/main" id="{D080D0D0-8B82-B055-8E92-732B235CFBBB}"/>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spTree>
    <p:extLst>
      <p:ext uri="{BB962C8B-B14F-4D97-AF65-F5344CB8AC3E}">
        <p14:creationId xmlns:p14="http://schemas.microsoft.com/office/powerpoint/2010/main" val="1747535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ound - Tri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585D03-7D54-C623-F1FC-5DF17CB14419}"/>
              </a:ext>
            </a:extLst>
          </p:cNvPr>
          <p:cNvSpPr/>
          <p:nvPr userDrawn="1"/>
        </p:nvSpPr>
        <p:spPr>
          <a:xfrm>
            <a:off x="0" y="5836146"/>
            <a:ext cx="12192000" cy="1021854"/>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6A1B27B-5638-AF24-C559-AC48A4082F29}"/>
              </a:ext>
            </a:extLst>
          </p:cNvPr>
          <p:cNvSpPr/>
          <p:nvPr userDrawn="1"/>
        </p:nvSpPr>
        <p:spPr>
          <a:xfrm>
            <a:off x="-1" y="5830753"/>
            <a:ext cx="12192000" cy="1021853"/>
          </a:xfrm>
          <a:prstGeom prst="rect">
            <a:avLst/>
          </a:prstGeom>
          <a:gradFill flip="none" rotWithShape="1">
            <a:gsLst>
              <a:gs pos="27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1142997" y="4593227"/>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grpSp>
        <p:nvGrpSpPr>
          <p:cNvPr id="7" name="Group 6">
            <a:extLst>
              <a:ext uri="{FF2B5EF4-FFF2-40B4-BE49-F238E27FC236}">
                <a16:creationId xmlns:a16="http://schemas.microsoft.com/office/drawing/2014/main" id="{BAC5A615-49FD-1EA7-1BCA-7C9C7BBB797B}"/>
              </a:ext>
            </a:extLst>
          </p:cNvPr>
          <p:cNvGrpSpPr/>
          <p:nvPr userDrawn="1"/>
        </p:nvGrpSpPr>
        <p:grpSpPr>
          <a:xfrm>
            <a:off x="1142997" y="1498065"/>
            <a:ext cx="9906006" cy="2525461"/>
            <a:chOff x="1142997" y="1938132"/>
            <a:chExt cx="9720456" cy="2478156"/>
          </a:xfrm>
          <a:solidFill>
            <a:schemeClr val="tx1"/>
          </a:solidFill>
        </p:grpSpPr>
        <p:sp>
          <p:nvSpPr>
            <p:cNvPr id="2" name="Oval 1">
              <a:extLst>
                <a:ext uri="{FF2B5EF4-FFF2-40B4-BE49-F238E27FC236}">
                  <a16:creationId xmlns:a16="http://schemas.microsoft.com/office/drawing/2014/main" id="{715B44C8-C0F7-5622-2DC6-CE9DC74A3EA4}"/>
                </a:ext>
              </a:extLst>
            </p:cNvPr>
            <p:cNvSpPr/>
            <p:nvPr userDrawn="1"/>
          </p:nvSpPr>
          <p:spPr>
            <a:xfrm>
              <a:off x="4764147" y="1938132"/>
              <a:ext cx="2478156" cy="2478156"/>
            </a:xfrm>
            <a:prstGeom prst="ellipse">
              <a:avLst/>
            </a:prstGeom>
            <a:grp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F82E141C-06D3-9E3A-593E-E45E841CB6CD}"/>
                </a:ext>
              </a:extLst>
            </p:cNvPr>
            <p:cNvSpPr/>
            <p:nvPr userDrawn="1"/>
          </p:nvSpPr>
          <p:spPr>
            <a:xfrm>
              <a:off x="1142997" y="1938132"/>
              <a:ext cx="2478156" cy="2478156"/>
            </a:xfrm>
            <a:prstGeom prst="ellipse">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F61527A9-214B-7814-9F20-2001308F8392}"/>
                </a:ext>
              </a:extLst>
            </p:cNvPr>
            <p:cNvSpPr/>
            <p:nvPr userDrawn="1"/>
          </p:nvSpPr>
          <p:spPr>
            <a:xfrm>
              <a:off x="8385297" y="1938132"/>
              <a:ext cx="2478156" cy="2478156"/>
            </a:xfrm>
            <a:prstGeom prst="ellipse">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Content Placeholder 2">
            <a:extLst>
              <a:ext uri="{FF2B5EF4-FFF2-40B4-BE49-F238E27FC236}">
                <a16:creationId xmlns:a16="http://schemas.microsoft.com/office/drawing/2014/main" id="{7C840962-24A1-4AB3-0B76-813E42EB0D69}"/>
              </a:ext>
            </a:extLst>
          </p:cNvPr>
          <p:cNvSpPr>
            <a:spLocks noGrp="1"/>
          </p:cNvSpPr>
          <p:nvPr>
            <p:ph idx="10"/>
          </p:nvPr>
        </p:nvSpPr>
        <p:spPr>
          <a:xfrm>
            <a:off x="4833269" y="4593227"/>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36F4A0F4-30DD-A1A4-6104-8DEE7A03C4F5}"/>
              </a:ext>
            </a:extLst>
          </p:cNvPr>
          <p:cNvSpPr>
            <a:spLocks noGrp="1"/>
          </p:cNvSpPr>
          <p:nvPr>
            <p:ph idx="11"/>
          </p:nvPr>
        </p:nvSpPr>
        <p:spPr>
          <a:xfrm>
            <a:off x="8523541" y="4589632"/>
            <a:ext cx="2525461"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2" name="Picture Placeholder 21">
            <a:extLst>
              <a:ext uri="{FF2B5EF4-FFF2-40B4-BE49-F238E27FC236}">
                <a16:creationId xmlns:a16="http://schemas.microsoft.com/office/drawing/2014/main" id="{B2F2F39E-952B-CA63-C7C0-A734D7055D20}"/>
              </a:ext>
            </a:extLst>
          </p:cNvPr>
          <p:cNvSpPr>
            <a:spLocks noGrp="1"/>
          </p:cNvSpPr>
          <p:nvPr>
            <p:ph type="pic" sz="quarter" idx="12"/>
          </p:nvPr>
        </p:nvSpPr>
        <p:spPr>
          <a:xfrm>
            <a:off x="1360149"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23" name="Picture Placeholder 21">
            <a:extLst>
              <a:ext uri="{FF2B5EF4-FFF2-40B4-BE49-F238E27FC236}">
                <a16:creationId xmlns:a16="http://schemas.microsoft.com/office/drawing/2014/main" id="{FFFBCDC5-10B9-E057-F2B6-54018E1F8700}"/>
              </a:ext>
            </a:extLst>
          </p:cNvPr>
          <p:cNvSpPr>
            <a:spLocks noGrp="1"/>
          </p:cNvSpPr>
          <p:nvPr>
            <p:ph type="pic" sz="quarter" idx="13"/>
          </p:nvPr>
        </p:nvSpPr>
        <p:spPr>
          <a:xfrm>
            <a:off x="5050422"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24" name="Picture Placeholder 21">
            <a:extLst>
              <a:ext uri="{FF2B5EF4-FFF2-40B4-BE49-F238E27FC236}">
                <a16:creationId xmlns:a16="http://schemas.microsoft.com/office/drawing/2014/main" id="{0779209A-A260-EB18-816C-4B208792E6E0}"/>
              </a:ext>
            </a:extLst>
          </p:cNvPr>
          <p:cNvSpPr>
            <a:spLocks noGrp="1"/>
          </p:cNvSpPr>
          <p:nvPr>
            <p:ph type="pic" sz="quarter" idx="14"/>
          </p:nvPr>
        </p:nvSpPr>
        <p:spPr>
          <a:xfrm>
            <a:off x="8746122" y="1715217"/>
            <a:ext cx="2091155" cy="2091156"/>
          </a:xfrm>
          <a:prstGeom prst="ellipse">
            <a:avLst/>
          </a:prstGeom>
        </p:spPr>
        <p:txBody>
          <a:bodyPr>
            <a:normAutofit/>
          </a:bodyPr>
          <a:lstStyle>
            <a:lvl1pPr marL="0" indent="0">
              <a:buNone/>
              <a:defRPr sz="800">
                <a:solidFill>
                  <a:schemeClr val="bg1"/>
                </a:solidFill>
              </a:defRPr>
            </a:lvl1pPr>
          </a:lstStyle>
          <a:p>
            <a:endParaRPr lang="en-US"/>
          </a:p>
        </p:txBody>
      </p:sp>
      <p:pic>
        <p:nvPicPr>
          <p:cNvPr id="5" name="Graphic 4">
            <a:extLst>
              <a:ext uri="{FF2B5EF4-FFF2-40B4-BE49-F238E27FC236}">
                <a16:creationId xmlns:a16="http://schemas.microsoft.com/office/drawing/2014/main" id="{EDAAA7DF-D8DF-700E-DE46-4F239BDED0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11" name="Footer Placeholder 4">
            <a:extLst>
              <a:ext uri="{FF2B5EF4-FFF2-40B4-BE49-F238E27FC236}">
                <a16:creationId xmlns:a16="http://schemas.microsoft.com/office/drawing/2014/main" id="{AC41439C-C707-5324-7AD8-DFAB4319C26A}"/>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spTree>
    <p:extLst>
      <p:ext uri="{BB962C8B-B14F-4D97-AF65-F5344CB8AC3E}">
        <p14:creationId xmlns:p14="http://schemas.microsoft.com/office/powerpoint/2010/main" val="38877040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ound - Quarduple">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571499" y="4589632"/>
            <a:ext cx="2361459"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3" name="Oval 12">
            <a:extLst>
              <a:ext uri="{FF2B5EF4-FFF2-40B4-BE49-F238E27FC236}">
                <a16:creationId xmlns:a16="http://schemas.microsoft.com/office/drawing/2014/main" id="{F6794FA3-0B1E-2650-0AF3-2B0B54B16255}"/>
              </a:ext>
            </a:extLst>
          </p:cNvPr>
          <p:cNvSpPr/>
          <p:nvPr userDrawn="1"/>
        </p:nvSpPr>
        <p:spPr>
          <a:xfrm>
            <a:off x="3467346" y="1574117"/>
            <a:ext cx="2361461" cy="2361461"/>
          </a:xfrm>
          <a:prstGeom prst="ellipse">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CC7A663-E3B9-9289-851E-9C1B7B15CF06}"/>
              </a:ext>
            </a:extLst>
          </p:cNvPr>
          <p:cNvSpPr/>
          <p:nvPr userDrawn="1"/>
        </p:nvSpPr>
        <p:spPr>
          <a:xfrm>
            <a:off x="0" y="5836146"/>
            <a:ext cx="12192000" cy="1021854"/>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5B3BD00-04EF-097C-4AD6-8B12305EC023}"/>
              </a:ext>
            </a:extLst>
          </p:cNvPr>
          <p:cNvSpPr/>
          <p:nvPr userDrawn="1"/>
        </p:nvSpPr>
        <p:spPr>
          <a:xfrm>
            <a:off x="0" y="5811817"/>
            <a:ext cx="12192000" cy="1021853"/>
          </a:xfrm>
          <a:prstGeom prst="rect">
            <a:avLst/>
          </a:prstGeom>
          <a:gradFill flip="none" rotWithShape="1">
            <a:gsLst>
              <a:gs pos="27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4" name="Oval 13">
            <a:extLst>
              <a:ext uri="{FF2B5EF4-FFF2-40B4-BE49-F238E27FC236}">
                <a16:creationId xmlns:a16="http://schemas.microsoft.com/office/drawing/2014/main" id="{15C0CBD9-E295-EC5D-0554-E458B63FBD6C}"/>
              </a:ext>
            </a:extLst>
          </p:cNvPr>
          <p:cNvSpPr/>
          <p:nvPr userDrawn="1"/>
        </p:nvSpPr>
        <p:spPr>
          <a:xfrm>
            <a:off x="571500" y="1574117"/>
            <a:ext cx="2361461" cy="2361461"/>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7D15928-90F5-43E5-FBFA-A93E4DF5EB8F}"/>
              </a:ext>
            </a:extLst>
          </p:cNvPr>
          <p:cNvSpPr/>
          <p:nvPr userDrawn="1"/>
        </p:nvSpPr>
        <p:spPr>
          <a:xfrm>
            <a:off x="6363192" y="1610533"/>
            <a:ext cx="2361461" cy="2361461"/>
          </a:xfrm>
          <a:prstGeom prst="ellipse">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54914871-E200-6854-A424-3AAF34302396}"/>
              </a:ext>
            </a:extLst>
          </p:cNvPr>
          <p:cNvSpPr/>
          <p:nvPr userDrawn="1"/>
        </p:nvSpPr>
        <p:spPr>
          <a:xfrm>
            <a:off x="9259039" y="1674777"/>
            <a:ext cx="2361461" cy="2361461"/>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icture Placeholder 21">
            <a:extLst>
              <a:ext uri="{FF2B5EF4-FFF2-40B4-BE49-F238E27FC236}">
                <a16:creationId xmlns:a16="http://schemas.microsoft.com/office/drawing/2014/main" id="{72F8DD97-4F67-524B-2C65-70623F4AA55F}"/>
              </a:ext>
            </a:extLst>
          </p:cNvPr>
          <p:cNvSpPr>
            <a:spLocks noGrp="1"/>
          </p:cNvSpPr>
          <p:nvPr userDrawn="1">
            <p:ph type="pic" sz="quarter" idx="13"/>
          </p:nvPr>
        </p:nvSpPr>
        <p:spPr>
          <a:xfrm>
            <a:off x="3602498" y="1709269"/>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6" name="Picture Placeholder 21">
            <a:extLst>
              <a:ext uri="{FF2B5EF4-FFF2-40B4-BE49-F238E27FC236}">
                <a16:creationId xmlns:a16="http://schemas.microsoft.com/office/drawing/2014/main" id="{FD94C2B0-89E4-FB8D-3915-8D40C23910B4}"/>
              </a:ext>
            </a:extLst>
          </p:cNvPr>
          <p:cNvSpPr>
            <a:spLocks noGrp="1"/>
          </p:cNvSpPr>
          <p:nvPr userDrawn="1">
            <p:ph type="pic" sz="quarter" idx="14"/>
          </p:nvPr>
        </p:nvSpPr>
        <p:spPr>
          <a:xfrm>
            <a:off x="706652" y="1709269"/>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8" name="Picture Placeholder 21">
            <a:extLst>
              <a:ext uri="{FF2B5EF4-FFF2-40B4-BE49-F238E27FC236}">
                <a16:creationId xmlns:a16="http://schemas.microsoft.com/office/drawing/2014/main" id="{A35F90C5-1430-8406-8AE5-182C9B52487E}"/>
              </a:ext>
            </a:extLst>
          </p:cNvPr>
          <p:cNvSpPr>
            <a:spLocks noGrp="1"/>
          </p:cNvSpPr>
          <p:nvPr userDrawn="1">
            <p:ph type="pic" sz="quarter" idx="15"/>
          </p:nvPr>
        </p:nvSpPr>
        <p:spPr>
          <a:xfrm>
            <a:off x="6498344" y="1745685"/>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17" name="Picture Placeholder 21">
            <a:extLst>
              <a:ext uri="{FF2B5EF4-FFF2-40B4-BE49-F238E27FC236}">
                <a16:creationId xmlns:a16="http://schemas.microsoft.com/office/drawing/2014/main" id="{09DDCB2A-BA03-7A32-D346-77F99AA72FF1}"/>
              </a:ext>
            </a:extLst>
          </p:cNvPr>
          <p:cNvSpPr>
            <a:spLocks noGrp="1"/>
          </p:cNvSpPr>
          <p:nvPr userDrawn="1">
            <p:ph type="pic" sz="quarter" idx="16"/>
          </p:nvPr>
        </p:nvSpPr>
        <p:spPr>
          <a:xfrm>
            <a:off x="9394191" y="1809929"/>
            <a:ext cx="2091155" cy="2091156"/>
          </a:xfrm>
          <a:prstGeom prst="ellipse">
            <a:avLst/>
          </a:prstGeom>
        </p:spPr>
        <p:txBody>
          <a:bodyPr>
            <a:normAutofit/>
          </a:bodyPr>
          <a:lstStyle>
            <a:lvl1pPr marL="0" indent="0">
              <a:buNone/>
              <a:defRPr sz="800">
                <a:solidFill>
                  <a:schemeClr val="bg1"/>
                </a:solidFill>
              </a:defRPr>
            </a:lvl1pPr>
          </a:lstStyle>
          <a:p>
            <a:endParaRPr lang="en-US"/>
          </a:p>
        </p:txBody>
      </p:sp>
      <p:sp>
        <p:nvSpPr>
          <p:cNvPr id="19" name="Content Placeholder 2">
            <a:extLst>
              <a:ext uri="{FF2B5EF4-FFF2-40B4-BE49-F238E27FC236}">
                <a16:creationId xmlns:a16="http://schemas.microsoft.com/office/drawing/2014/main" id="{3C05FA6C-90A1-5F82-F6B4-4D727164FAC3}"/>
              </a:ext>
            </a:extLst>
          </p:cNvPr>
          <p:cNvSpPr>
            <a:spLocks noGrp="1"/>
          </p:cNvSpPr>
          <p:nvPr userDrawn="1">
            <p:ph idx="17"/>
          </p:nvPr>
        </p:nvSpPr>
        <p:spPr>
          <a:xfrm>
            <a:off x="3464247" y="4591430"/>
            <a:ext cx="2361460"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13175285-B34F-513E-7815-4552C249C04E}"/>
              </a:ext>
            </a:extLst>
          </p:cNvPr>
          <p:cNvSpPr>
            <a:spLocks noGrp="1"/>
          </p:cNvSpPr>
          <p:nvPr userDrawn="1">
            <p:ph idx="18"/>
          </p:nvPr>
        </p:nvSpPr>
        <p:spPr>
          <a:xfrm>
            <a:off x="6366295" y="4591430"/>
            <a:ext cx="2361460" cy="1696868"/>
          </a:xfrm>
          <a:prstGeom prst="rect">
            <a:avLst/>
          </a:prstGeom>
        </p:spPr>
        <p:txBody>
          <a:bodyPr lIns="0">
            <a:noAutofit/>
          </a:bodyPr>
          <a:lstStyle>
            <a:lvl1pPr marL="0" indent="0">
              <a:buNone/>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397C4218-3E23-7480-667B-FED920B2BE73}"/>
              </a:ext>
            </a:extLst>
          </p:cNvPr>
          <p:cNvSpPr>
            <a:spLocks noGrp="1"/>
          </p:cNvSpPr>
          <p:nvPr userDrawn="1">
            <p:ph idx="19"/>
          </p:nvPr>
        </p:nvSpPr>
        <p:spPr>
          <a:xfrm>
            <a:off x="9259038" y="4586520"/>
            <a:ext cx="2361460" cy="1696868"/>
          </a:xfrm>
          <a:prstGeom prst="rect">
            <a:avLst/>
          </a:prstGeom>
        </p:spPr>
        <p:txBody>
          <a:bodyPr lIns="0">
            <a:noAutofit/>
          </a:bodyPr>
          <a:lstStyle>
            <a:lvl1pPr marL="0" indent="0">
              <a:buNone/>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E3CFA379-2EBB-A196-1A11-24A85FD47D7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11" name="Footer Placeholder 4">
            <a:extLst>
              <a:ext uri="{FF2B5EF4-FFF2-40B4-BE49-F238E27FC236}">
                <a16:creationId xmlns:a16="http://schemas.microsoft.com/office/drawing/2014/main" id="{04F05F6F-8B69-FA88-442A-C2DD0895F94F}"/>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spTree>
    <p:extLst>
      <p:ext uri="{BB962C8B-B14F-4D97-AF65-F5344CB8AC3E}">
        <p14:creationId xmlns:p14="http://schemas.microsoft.com/office/powerpoint/2010/main" val="2365098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ound - Quintu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F30562-1542-7E31-5912-5C90DB690BDB}"/>
              </a:ext>
            </a:extLst>
          </p:cNvPr>
          <p:cNvSpPr/>
          <p:nvPr userDrawn="1"/>
        </p:nvSpPr>
        <p:spPr>
          <a:xfrm>
            <a:off x="0" y="5836146"/>
            <a:ext cx="12192000" cy="1021854"/>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6CF6B94-013A-8D1A-6AC0-335F4B050E03}"/>
              </a:ext>
            </a:extLst>
          </p:cNvPr>
          <p:cNvSpPr/>
          <p:nvPr userDrawn="1"/>
        </p:nvSpPr>
        <p:spPr>
          <a:xfrm>
            <a:off x="0" y="5833031"/>
            <a:ext cx="12192000" cy="1021853"/>
          </a:xfrm>
          <a:prstGeom prst="rect">
            <a:avLst/>
          </a:prstGeom>
          <a:gradFill flip="none" rotWithShape="1">
            <a:gsLst>
              <a:gs pos="27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7" name="Group 6">
            <a:extLst>
              <a:ext uri="{FF2B5EF4-FFF2-40B4-BE49-F238E27FC236}">
                <a16:creationId xmlns:a16="http://schemas.microsoft.com/office/drawing/2014/main" id="{23DC55C5-720B-42DD-FB59-72AF58C32A6A}"/>
              </a:ext>
            </a:extLst>
          </p:cNvPr>
          <p:cNvGrpSpPr/>
          <p:nvPr userDrawn="1"/>
        </p:nvGrpSpPr>
        <p:grpSpPr>
          <a:xfrm>
            <a:off x="571501" y="1710685"/>
            <a:ext cx="11048998" cy="2070713"/>
            <a:chOff x="571500" y="1574117"/>
            <a:chExt cx="13137487" cy="2462121"/>
          </a:xfrm>
        </p:grpSpPr>
        <p:sp>
          <p:nvSpPr>
            <p:cNvPr id="13" name="Oval 12">
              <a:extLst>
                <a:ext uri="{FF2B5EF4-FFF2-40B4-BE49-F238E27FC236}">
                  <a16:creationId xmlns:a16="http://schemas.microsoft.com/office/drawing/2014/main" id="{F6794FA3-0B1E-2650-0AF3-2B0B54B16255}"/>
                </a:ext>
              </a:extLst>
            </p:cNvPr>
            <p:cNvSpPr/>
            <p:nvPr userDrawn="1"/>
          </p:nvSpPr>
          <p:spPr>
            <a:xfrm>
              <a:off x="3264839" y="1574117"/>
              <a:ext cx="2361461" cy="2361461"/>
            </a:xfrm>
            <a:prstGeom prst="ellipse">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5C0CBD9-E295-EC5D-0554-E458B63FBD6C}"/>
                </a:ext>
              </a:extLst>
            </p:cNvPr>
            <p:cNvSpPr/>
            <p:nvPr userDrawn="1"/>
          </p:nvSpPr>
          <p:spPr>
            <a:xfrm>
              <a:off x="571500" y="1574117"/>
              <a:ext cx="2361461" cy="2361461"/>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7D15928-90F5-43E5-FBFA-A93E4DF5EB8F}"/>
                </a:ext>
              </a:extLst>
            </p:cNvPr>
            <p:cNvSpPr/>
            <p:nvPr userDrawn="1"/>
          </p:nvSpPr>
          <p:spPr>
            <a:xfrm>
              <a:off x="5960848" y="1610533"/>
              <a:ext cx="2361461" cy="2361461"/>
            </a:xfrm>
            <a:prstGeom prst="ellipse">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54914871-E200-6854-A424-3AAF34302396}"/>
                </a:ext>
              </a:extLst>
            </p:cNvPr>
            <p:cNvSpPr/>
            <p:nvPr userDrawn="1"/>
          </p:nvSpPr>
          <p:spPr>
            <a:xfrm>
              <a:off x="8654187" y="1674777"/>
              <a:ext cx="2361461" cy="2361461"/>
            </a:xfrm>
            <a:prstGeom prst="ellipse">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8C972312-8359-C038-73F2-7A5118F3AF6A}"/>
                </a:ext>
              </a:extLst>
            </p:cNvPr>
            <p:cNvSpPr/>
            <p:nvPr userDrawn="1"/>
          </p:nvSpPr>
          <p:spPr>
            <a:xfrm>
              <a:off x="11347526" y="1674777"/>
              <a:ext cx="2361461" cy="2361461"/>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571500" y="4268236"/>
            <a:ext cx="1986056" cy="2018264"/>
          </a:xfrm>
          <a:prstGeom prst="rect">
            <a:avLst/>
          </a:prstGeom>
        </p:spPr>
        <p:txBody>
          <a:bodyPr lIns="0">
            <a:noAutofit/>
          </a:bodyPr>
          <a:lstStyle>
            <a:lvl1pPr marL="0" indent="0">
              <a:buNone/>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21">
            <a:extLst>
              <a:ext uri="{FF2B5EF4-FFF2-40B4-BE49-F238E27FC236}">
                <a16:creationId xmlns:a16="http://schemas.microsoft.com/office/drawing/2014/main" id="{FD94C2B0-89E4-FB8D-3915-8D40C23910B4}"/>
              </a:ext>
            </a:extLst>
          </p:cNvPr>
          <p:cNvSpPr>
            <a:spLocks noGrp="1"/>
          </p:cNvSpPr>
          <p:nvPr userDrawn="1">
            <p:ph type="pic" sz="quarter" idx="14"/>
          </p:nvPr>
        </p:nvSpPr>
        <p:spPr>
          <a:xfrm>
            <a:off x="679305" y="1819611"/>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19" name="Content Placeholder 2">
            <a:extLst>
              <a:ext uri="{FF2B5EF4-FFF2-40B4-BE49-F238E27FC236}">
                <a16:creationId xmlns:a16="http://schemas.microsoft.com/office/drawing/2014/main" id="{3C05FA6C-90A1-5F82-F6B4-4D727164FAC3}"/>
              </a:ext>
            </a:extLst>
          </p:cNvPr>
          <p:cNvSpPr>
            <a:spLocks noGrp="1"/>
          </p:cNvSpPr>
          <p:nvPr userDrawn="1">
            <p:ph idx="17"/>
          </p:nvPr>
        </p:nvSpPr>
        <p:spPr>
          <a:xfrm>
            <a:off x="2836675" y="4268236"/>
            <a:ext cx="1986055" cy="2020062"/>
          </a:xfrm>
          <a:prstGeom prst="rect">
            <a:avLst/>
          </a:prstGeom>
        </p:spPr>
        <p:txBody>
          <a:bodyPr lIns="0">
            <a:noAutofit/>
          </a:bodyPr>
          <a:lstStyle>
            <a:lvl1pPr marL="0" indent="0">
              <a:buNone/>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13175285-B34F-513E-7815-4552C249C04E}"/>
              </a:ext>
            </a:extLst>
          </p:cNvPr>
          <p:cNvSpPr>
            <a:spLocks noGrp="1"/>
          </p:cNvSpPr>
          <p:nvPr userDrawn="1">
            <p:ph idx="18"/>
          </p:nvPr>
        </p:nvSpPr>
        <p:spPr>
          <a:xfrm>
            <a:off x="5101849" y="4268236"/>
            <a:ext cx="1986055" cy="2020062"/>
          </a:xfrm>
          <a:prstGeom prst="rect">
            <a:avLst/>
          </a:prstGeom>
        </p:spPr>
        <p:txBody>
          <a:bodyPr lIns="0">
            <a:noAutofit/>
          </a:bodyPr>
          <a:lstStyle>
            <a:lvl1pPr marL="0" indent="0">
              <a:buNone/>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397C4218-3E23-7480-667B-FED920B2BE73}"/>
              </a:ext>
            </a:extLst>
          </p:cNvPr>
          <p:cNvSpPr>
            <a:spLocks noGrp="1"/>
          </p:cNvSpPr>
          <p:nvPr userDrawn="1">
            <p:ph idx="19"/>
          </p:nvPr>
        </p:nvSpPr>
        <p:spPr>
          <a:xfrm>
            <a:off x="7367023" y="4263326"/>
            <a:ext cx="1986055" cy="2020062"/>
          </a:xfrm>
          <a:prstGeom prst="rect">
            <a:avLst/>
          </a:prstGeom>
        </p:spPr>
        <p:txBody>
          <a:bodyPr lIns="0">
            <a:noAutofit/>
          </a:bodyPr>
          <a:lstStyle>
            <a:lvl1pPr marL="0" indent="0">
              <a:buNone/>
              <a:defRPr sz="1800"/>
            </a:lvl1pPr>
          </a:lstStyle>
          <a:p>
            <a:pPr lvl="0"/>
            <a:r>
              <a:rPr lang="en-US" dirty="0"/>
              <a:t>Click to edit Master text style</a:t>
            </a:r>
          </a:p>
        </p:txBody>
      </p:sp>
      <p:sp>
        <p:nvSpPr>
          <p:cNvPr id="18" name="Picture Placeholder 21">
            <a:extLst>
              <a:ext uri="{FF2B5EF4-FFF2-40B4-BE49-F238E27FC236}">
                <a16:creationId xmlns:a16="http://schemas.microsoft.com/office/drawing/2014/main" id="{8006BCF5-B98E-BD5A-0162-E5F8E2C5CA33}"/>
              </a:ext>
            </a:extLst>
          </p:cNvPr>
          <p:cNvSpPr>
            <a:spLocks noGrp="1"/>
          </p:cNvSpPr>
          <p:nvPr>
            <p:ph type="pic" sz="quarter" idx="20"/>
          </p:nvPr>
        </p:nvSpPr>
        <p:spPr>
          <a:xfrm>
            <a:off x="2945602" y="1819611"/>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22" name="Picture Placeholder 21">
            <a:extLst>
              <a:ext uri="{FF2B5EF4-FFF2-40B4-BE49-F238E27FC236}">
                <a16:creationId xmlns:a16="http://schemas.microsoft.com/office/drawing/2014/main" id="{664621C5-2E87-F194-68AB-137732E99590}"/>
              </a:ext>
            </a:extLst>
          </p:cNvPr>
          <p:cNvSpPr>
            <a:spLocks noGrp="1"/>
          </p:cNvSpPr>
          <p:nvPr>
            <p:ph type="pic" sz="quarter" idx="21"/>
          </p:nvPr>
        </p:nvSpPr>
        <p:spPr>
          <a:xfrm>
            <a:off x="5210775" y="1841878"/>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23" name="Picture Placeholder 21">
            <a:extLst>
              <a:ext uri="{FF2B5EF4-FFF2-40B4-BE49-F238E27FC236}">
                <a16:creationId xmlns:a16="http://schemas.microsoft.com/office/drawing/2014/main" id="{A12BED27-1111-D65F-E4D9-F171AD7A2680}"/>
              </a:ext>
            </a:extLst>
          </p:cNvPr>
          <p:cNvSpPr>
            <a:spLocks noGrp="1"/>
          </p:cNvSpPr>
          <p:nvPr>
            <p:ph type="pic" sz="quarter" idx="22"/>
          </p:nvPr>
        </p:nvSpPr>
        <p:spPr>
          <a:xfrm>
            <a:off x="7478195" y="1900095"/>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24" name="Picture Placeholder 21">
            <a:extLst>
              <a:ext uri="{FF2B5EF4-FFF2-40B4-BE49-F238E27FC236}">
                <a16:creationId xmlns:a16="http://schemas.microsoft.com/office/drawing/2014/main" id="{EC3EDAE5-4958-BEA0-30B6-ED1DB84EC8A1}"/>
              </a:ext>
            </a:extLst>
          </p:cNvPr>
          <p:cNvSpPr>
            <a:spLocks noGrp="1"/>
          </p:cNvSpPr>
          <p:nvPr>
            <p:ph type="pic" sz="quarter" idx="23"/>
          </p:nvPr>
        </p:nvSpPr>
        <p:spPr>
          <a:xfrm>
            <a:off x="9743370" y="1900095"/>
            <a:ext cx="1768202" cy="1768202"/>
          </a:xfrm>
          <a:prstGeom prst="ellipse">
            <a:avLst/>
          </a:prstGeom>
        </p:spPr>
        <p:txBody>
          <a:bodyPr>
            <a:normAutofit/>
          </a:bodyPr>
          <a:lstStyle>
            <a:lvl1pPr marL="0" indent="0">
              <a:buNone/>
              <a:defRPr sz="800">
                <a:solidFill>
                  <a:schemeClr val="bg1"/>
                </a:solidFill>
              </a:defRPr>
            </a:lvl1pPr>
          </a:lstStyle>
          <a:p>
            <a:endParaRPr lang="en-US"/>
          </a:p>
        </p:txBody>
      </p:sp>
      <p:sp>
        <p:nvSpPr>
          <p:cNvPr id="26" name="Content Placeholder 2">
            <a:extLst>
              <a:ext uri="{FF2B5EF4-FFF2-40B4-BE49-F238E27FC236}">
                <a16:creationId xmlns:a16="http://schemas.microsoft.com/office/drawing/2014/main" id="{42816047-5C76-AC26-2F9E-2EC4B495CCAC}"/>
              </a:ext>
            </a:extLst>
          </p:cNvPr>
          <p:cNvSpPr>
            <a:spLocks noGrp="1"/>
          </p:cNvSpPr>
          <p:nvPr>
            <p:ph idx="24"/>
          </p:nvPr>
        </p:nvSpPr>
        <p:spPr>
          <a:xfrm>
            <a:off x="9632197" y="4263326"/>
            <a:ext cx="1986055" cy="2020062"/>
          </a:xfrm>
          <a:prstGeom prst="rect">
            <a:avLst/>
          </a:prstGeom>
        </p:spPr>
        <p:txBody>
          <a:bodyPr lIns="0">
            <a:noAutofit/>
          </a:bodyPr>
          <a:lstStyle>
            <a:lvl1pPr marL="0" indent="0">
              <a:buNone/>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F60DD5B4-10D5-28D0-E7B0-E8800A65B2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8" name="Footer Placeholder 4">
            <a:extLst>
              <a:ext uri="{FF2B5EF4-FFF2-40B4-BE49-F238E27FC236}">
                <a16:creationId xmlns:a16="http://schemas.microsoft.com/office/drawing/2014/main" id="{90F31484-85DB-E376-8397-3C276CF33521}"/>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spTree>
    <p:extLst>
      <p:ext uri="{BB962C8B-B14F-4D97-AF65-F5344CB8AC3E}">
        <p14:creationId xmlns:p14="http://schemas.microsoft.com/office/powerpoint/2010/main" val="30041883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White">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70724D2-8C0D-91D2-5A3C-B932B1F24CE7}"/>
              </a:ext>
            </a:extLst>
          </p:cNvPr>
          <p:cNvSpPr/>
          <p:nvPr userDrawn="1"/>
        </p:nvSpPr>
        <p:spPr>
          <a:xfrm>
            <a:off x="2283884" y="1299634"/>
            <a:ext cx="7624233" cy="4258734"/>
          </a:xfrm>
          <a:prstGeom prst="roundRect">
            <a:avLst>
              <a:gd name="adj" fmla="val 6806"/>
            </a:avLst>
          </a:prstGeom>
          <a:solidFill>
            <a:schemeClr val="bg2"/>
          </a:solidFill>
          <a:ln>
            <a:noFill/>
          </a:ln>
          <a:effectLst>
            <a:outerShdw blurRad="1270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E141C-06D3-9E3A-593E-E45E841CB6CD}"/>
              </a:ext>
            </a:extLst>
          </p:cNvPr>
          <p:cNvSpPr/>
          <p:nvPr userDrawn="1"/>
        </p:nvSpPr>
        <p:spPr>
          <a:xfrm>
            <a:off x="9030294" y="4517328"/>
            <a:ext cx="1198963" cy="1198963"/>
          </a:xfrm>
          <a:prstGeom prst="ellipse">
            <a:avLst/>
          </a:prstGeom>
          <a:solidFill>
            <a:schemeClr val="bg1"/>
          </a:solidFill>
          <a:ln>
            <a:noFill/>
          </a:ln>
          <a:effectLst>
            <a:outerShdw blurRad="114300" dist="63500" dir="3000000" algn="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Picture Placeholder 21">
            <a:extLst>
              <a:ext uri="{FF2B5EF4-FFF2-40B4-BE49-F238E27FC236}">
                <a16:creationId xmlns:a16="http://schemas.microsoft.com/office/drawing/2014/main" id="{B2F2F39E-952B-CA63-C7C0-A734D7055D20}"/>
              </a:ext>
            </a:extLst>
          </p:cNvPr>
          <p:cNvSpPr>
            <a:spLocks noGrp="1"/>
          </p:cNvSpPr>
          <p:nvPr userDrawn="1">
            <p:ph type="pic" sz="quarter" idx="12"/>
          </p:nvPr>
        </p:nvSpPr>
        <p:spPr>
          <a:xfrm>
            <a:off x="9085326" y="4572361"/>
            <a:ext cx="1088898" cy="1088898"/>
          </a:xfrm>
          <a:prstGeom prst="ellipse">
            <a:avLst/>
          </a:prstGeom>
        </p:spPr>
        <p:txBody>
          <a:bodyPr>
            <a:normAutofit/>
          </a:bodyPr>
          <a:lstStyle>
            <a:lvl1pPr marL="0" indent="0">
              <a:buNone/>
              <a:defRPr sz="800">
                <a:solidFill>
                  <a:schemeClr val="bg1"/>
                </a:solidFill>
              </a:defRPr>
            </a:lvl1pPr>
          </a:lstStyle>
          <a:p>
            <a:endParaRPr lang="en-US"/>
          </a:p>
        </p:txBody>
      </p:sp>
      <p:sp>
        <p:nvSpPr>
          <p:cNvPr id="4" name="Footer Placeholder 4">
            <a:extLst>
              <a:ext uri="{FF2B5EF4-FFF2-40B4-BE49-F238E27FC236}">
                <a16:creationId xmlns:a16="http://schemas.microsoft.com/office/drawing/2014/main" id="{618F7490-4996-2D29-C40F-243F2FB6DCCC}"/>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t>© </a:t>
            </a:r>
            <a:fld id="{8B1409CF-B3CD-4A89-8F0D-FC7C2DF1680B}" type="datetimeyyyy">
              <a:rPr lang="en-US" sz="600" smtClean="0"/>
              <a:pPr algn="ctr"/>
              <a:t>2026</a:t>
            </a:fld>
            <a:r>
              <a:rPr lang="en-US" sz="600" dirty="0"/>
              <a:t> Fourth Enterprises LLC., Inc. All Rights Reserved.</a:t>
            </a:r>
          </a:p>
        </p:txBody>
      </p:sp>
      <p:pic>
        <p:nvPicPr>
          <p:cNvPr id="5" name="Graphic 4">
            <a:extLst>
              <a:ext uri="{FF2B5EF4-FFF2-40B4-BE49-F238E27FC236}">
                <a16:creationId xmlns:a16="http://schemas.microsoft.com/office/drawing/2014/main" id="{92C3ADB7-FF9C-DFB6-C965-721710DD3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11" name="Content Placeholder 2">
            <a:extLst>
              <a:ext uri="{FF2B5EF4-FFF2-40B4-BE49-F238E27FC236}">
                <a16:creationId xmlns:a16="http://schemas.microsoft.com/office/drawing/2014/main" id="{5407D47E-6CAD-85C1-6524-0E28F6042413}"/>
              </a:ext>
            </a:extLst>
          </p:cNvPr>
          <p:cNvSpPr>
            <a:spLocks noGrp="1"/>
          </p:cNvSpPr>
          <p:nvPr>
            <p:ph idx="13"/>
          </p:nvPr>
        </p:nvSpPr>
        <p:spPr>
          <a:xfrm>
            <a:off x="4267200" y="4726051"/>
            <a:ext cx="4663611" cy="781515"/>
          </a:xfrm>
          <a:prstGeom prst="rect">
            <a:avLst/>
          </a:prstGeom>
        </p:spPr>
        <p:txBody>
          <a:bodyPr lIns="0" anchor="ctr">
            <a:noAutofit/>
          </a:bodyPr>
          <a:lstStyle>
            <a:lvl1pPr marL="0" indent="0" algn="r">
              <a:buNone/>
              <a:defRPr sz="1400"/>
            </a:lvl1pPr>
          </a:lstStyle>
          <a:p>
            <a:pPr lvl="0"/>
            <a:r>
              <a:rPr lang="en-US" dirty="0"/>
              <a:t>Click to edit Master text style</a:t>
            </a:r>
          </a:p>
        </p:txBody>
      </p:sp>
      <p:pic>
        <p:nvPicPr>
          <p:cNvPr id="13" name="Graphic 12">
            <a:extLst>
              <a:ext uri="{FF2B5EF4-FFF2-40B4-BE49-F238E27FC236}">
                <a16:creationId xmlns:a16="http://schemas.microsoft.com/office/drawing/2014/main" id="{F0A59765-167A-A42F-BBA0-6A510F3D4B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2350029" y="1656059"/>
            <a:ext cx="981075" cy="714375"/>
          </a:xfrm>
          <a:prstGeom prst="rect">
            <a:avLst/>
          </a:prstGeom>
        </p:spPr>
      </p:pic>
      <p:pic>
        <p:nvPicPr>
          <p:cNvPr id="14" name="Graphic 13">
            <a:extLst>
              <a:ext uri="{FF2B5EF4-FFF2-40B4-BE49-F238E27FC236}">
                <a16:creationId xmlns:a16="http://schemas.microsoft.com/office/drawing/2014/main" id="{23EF4F07-86E5-6D9F-8E63-D78DED822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3064404" y="1656059"/>
            <a:ext cx="981075" cy="714375"/>
          </a:xfrm>
          <a:prstGeom prst="rect">
            <a:avLst/>
          </a:prstGeom>
        </p:spPr>
      </p:pic>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2840567" y="1756833"/>
            <a:ext cx="6510866" cy="2969216"/>
          </a:xfrm>
          <a:prstGeom prst="rect">
            <a:avLst/>
          </a:prstGeom>
        </p:spPr>
        <p:txBody>
          <a:bodyPr lIns="0" anchor="ctr">
            <a:noAutofit/>
          </a:bodyPr>
          <a:lstStyle>
            <a:lvl1pPr marL="0" indent="0">
              <a:buNone/>
              <a:defRPr sz="2400" b="1"/>
            </a:lvl1pPr>
          </a:lstStyle>
          <a:p>
            <a:pPr lvl="0"/>
            <a:r>
              <a:rPr lang="en-US" dirty="0"/>
              <a:t>Click to edit Master text style</a:t>
            </a:r>
          </a:p>
        </p:txBody>
      </p:sp>
    </p:spTree>
    <p:extLst>
      <p:ext uri="{BB962C8B-B14F-4D97-AF65-F5344CB8AC3E}">
        <p14:creationId xmlns:p14="http://schemas.microsoft.com/office/powerpoint/2010/main" val="27159601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Gradi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EDD92A-9CDA-BA1A-BEAE-7D3C8CE0948C}"/>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302070A-3B5D-7F4C-9340-8324155650B8}"/>
              </a:ext>
            </a:extLst>
          </p:cNvPr>
          <p:cNvSpPr/>
          <p:nvPr userDrawn="1"/>
        </p:nvSpPr>
        <p:spPr>
          <a:xfrm>
            <a:off x="0" y="1"/>
            <a:ext cx="12192000" cy="6857999"/>
          </a:xfrm>
          <a:prstGeom prst="rect">
            <a:avLst/>
          </a:prstGeom>
          <a:gradFill flip="none" rotWithShape="1">
            <a:gsLst>
              <a:gs pos="25000">
                <a:schemeClr val="bg1"/>
              </a:gs>
              <a:gs pos="100000">
                <a:schemeClr val="bg1">
                  <a:alpha val="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70724D2-8C0D-91D2-5A3C-B932B1F24CE7}"/>
              </a:ext>
            </a:extLst>
          </p:cNvPr>
          <p:cNvSpPr/>
          <p:nvPr userDrawn="1"/>
        </p:nvSpPr>
        <p:spPr>
          <a:xfrm>
            <a:off x="2283884" y="1299634"/>
            <a:ext cx="7624233" cy="4258734"/>
          </a:xfrm>
          <a:prstGeom prst="roundRect">
            <a:avLst>
              <a:gd name="adj" fmla="val 6806"/>
            </a:avLst>
          </a:prstGeom>
          <a:solidFill>
            <a:schemeClr val="bg2"/>
          </a:solidFill>
          <a:ln>
            <a:noFill/>
          </a:ln>
          <a:effectLst>
            <a:outerShdw blurRad="1270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82E141C-06D3-9E3A-593E-E45E841CB6CD}"/>
              </a:ext>
            </a:extLst>
          </p:cNvPr>
          <p:cNvSpPr/>
          <p:nvPr userDrawn="1"/>
        </p:nvSpPr>
        <p:spPr>
          <a:xfrm>
            <a:off x="9030294" y="4517328"/>
            <a:ext cx="1198963" cy="1198963"/>
          </a:xfrm>
          <a:prstGeom prst="ellipse">
            <a:avLst/>
          </a:prstGeom>
          <a:solidFill>
            <a:schemeClr val="bg1"/>
          </a:solidFill>
          <a:ln>
            <a:noFill/>
          </a:ln>
          <a:effectLst>
            <a:outerShdw blurRad="114300" dist="63500" dir="3000000" algn="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Picture Placeholder 21">
            <a:extLst>
              <a:ext uri="{FF2B5EF4-FFF2-40B4-BE49-F238E27FC236}">
                <a16:creationId xmlns:a16="http://schemas.microsoft.com/office/drawing/2014/main" id="{B2F2F39E-952B-CA63-C7C0-A734D7055D20}"/>
              </a:ext>
            </a:extLst>
          </p:cNvPr>
          <p:cNvSpPr>
            <a:spLocks noGrp="1"/>
          </p:cNvSpPr>
          <p:nvPr userDrawn="1">
            <p:ph type="pic" sz="quarter" idx="12"/>
          </p:nvPr>
        </p:nvSpPr>
        <p:spPr>
          <a:xfrm>
            <a:off x="9085326" y="4572361"/>
            <a:ext cx="1088898" cy="1088898"/>
          </a:xfrm>
          <a:prstGeom prst="ellipse">
            <a:avLst/>
          </a:prstGeom>
        </p:spPr>
        <p:txBody>
          <a:bodyPr>
            <a:normAutofit/>
          </a:bodyPr>
          <a:lstStyle>
            <a:lvl1pPr marL="0" indent="0">
              <a:buNone/>
              <a:defRPr sz="800">
                <a:solidFill>
                  <a:schemeClr val="bg1"/>
                </a:solidFill>
              </a:defRPr>
            </a:lvl1pPr>
          </a:lstStyle>
          <a:p>
            <a:endParaRPr lang="en-US"/>
          </a:p>
        </p:txBody>
      </p:sp>
      <p:pic>
        <p:nvPicPr>
          <p:cNvPr id="5" name="Graphic 4">
            <a:extLst>
              <a:ext uri="{FF2B5EF4-FFF2-40B4-BE49-F238E27FC236}">
                <a16:creationId xmlns:a16="http://schemas.microsoft.com/office/drawing/2014/main" id="{92C3ADB7-FF9C-DFB6-C965-721710DD3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11" name="Content Placeholder 2">
            <a:extLst>
              <a:ext uri="{FF2B5EF4-FFF2-40B4-BE49-F238E27FC236}">
                <a16:creationId xmlns:a16="http://schemas.microsoft.com/office/drawing/2014/main" id="{5407D47E-6CAD-85C1-6524-0E28F6042413}"/>
              </a:ext>
            </a:extLst>
          </p:cNvPr>
          <p:cNvSpPr>
            <a:spLocks noGrp="1"/>
          </p:cNvSpPr>
          <p:nvPr>
            <p:ph idx="13"/>
          </p:nvPr>
        </p:nvSpPr>
        <p:spPr>
          <a:xfrm>
            <a:off x="4267200" y="4726051"/>
            <a:ext cx="4663611" cy="781515"/>
          </a:xfrm>
          <a:prstGeom prst="rect">
            <a:avLst/>
          </a:prstGeom>
        </p:spPr>
        <p:txBody>
          <a:bodyPr lIns="0" anchor="ctr">
            <a:noAutofit/>
          </a:bodyPr>
          <a:lstStyle>
            <a:lvl1pPr marL="0" indent="0" algn="r">
              <a:buNone/>
              <a:defRPr sz="1400"/>
            </a:lvl1pPr>
          </a:lstStyle>
          <a:p>
            <a:pPr lvl="0"/>
            <a:r>
              <a:rPr lang="en-US" dirty="0"/>
              <a:t>Click to edit Master text style</a:t>
            </a:r>
          </a:p>
        </p:txBody>
      </p:sp>
      <p:pic>
        <p:nvPicPr>
          <p:cNvPr id="13" name="Graphic 12">
            <a:extLst>
              <a:ext uri="{FF2B5EF4-FFF2-40B4-BE49-F238E27FC236}">
                <a16:creationId xmlns:a16="http://schemas.microsoft.com/office/drawing/2014/main" id="{F0A59765-167A-A42F-BBA0-6A510F3D4B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2350029" y="1656059"/>
            <a:ext cx="981075" cy="714375"/>
          </a:xfrm>
          <a:prstGeom prst="rect">
            <a:avLst/>
          </a:prstGeom>
        </p:spPr>
      </p:pic>
      <p:pic>
        <p:nvPicPr>
          <p:cNvPr id="14" name="Graphic 13">
            <a:extLst>
              <a:ext uri="{FF2B5EF4-FFF2-40B4-BE49-F238E27FC236}">
                <a16:creationId xmlns:a16="http://schemas.microsoft.com/office/drawing/2014/main" id="{23EF4F07-86E5-6D9F-8E63-D78DED822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3064404" y="1656059"/>
            <a:ext cx="981075" cy="714375"/>
          </a:xfrm>
          <a:prstGeom prst="rect">
            <a:avLst/>
          </a:prstGeom>
        </p:spPr>
      </p:pic>
      <p:pic>
        <p:nvPicPr>
          <p:cNvPr id="15" name="Graphic 14">
            <a:extLst>
              <a:ext uri="{FF2B5EF4-FFF2-40B4-BE49-F238E27FC236}">
                <a16:creationId xmlns:a16="http://schemas.microsoft.com/office/drawing/2014/main" id="{005A9BF0-BF59-4100-7487-1A5BA605F4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8067675" y="3511680"/>
            <a:ext cx="981075" cy="714375"/>
          </a:xfrm>
          <a:prstGeom prst="rect">
            <a:avLst/>
          </a:prstGeom>
        </p:spPr>
      </p:pic>
      <p:pic>
        <p:nvPicPr>
          <p:cNvPr id="16" name="Graphic 15">
            <a:extLst>
              <a:ext uri="{FF2B5EF4-FFF2-40B4-BE49-F238E27FC236}">
                <a16:creationId xmlns:a16="http://schemas.microsoft.com/office/drawing/2014/main" id="{00C9670B-6D6D-D726-7CB8-BC25F3E6FD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8782050" y="3511680"/>
            <a:ext cx="981075" cy="714375"/>
          </a:xfrm>
          <a:prstGeom prst="rect">
            <a:avLst/>
          </a:prstGeom>
        </p:spPr>
      </p:pic>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2840567" y="1756833"/>
            <a:ext cx="6510866" cy="2969216"/>
          </a:xfrm>
          <a:prstGeom prst="rect">
            <a:avLst/>
          </a:prstGeom>
        </p:spPr>
        <p:txBody>
          <a:bodyPr lIns="0" anchor="ctr">
            <a:noAutofit/>
          </a:bodyPr>
          <a:lstStyle>
            <a:lvl1pPr marL="0" indent="0">
              <a:buNone/>
              <a:defRPr sz="2400" b="1"/>
            </a:lvl1pPr>
          </a:lstStyle>
          <a:p>
            <a:pPr lvl="0"/>
            <a:r>
              <a:rPr lang="en-US" dirty="0"/>
              <a:t>Click to edit Master text style</a:t>
            </a:r>
          </a:p>
        </p:txBody>
      </p:sp>
      <p:sp>
        <p:nvSpPr>
          <p:cNvPr id="7" name="Footer Placeholder 4">
            <a:extLst>
              <a:ext uri="{FF2B5EF4-FFF2-40B4-BE49-F238E27FC236}">
                <a16:creationId xmlns:a16="http://schemas.microsoft.com/office/drawing/2014/main" id="{CF25D66D-13CB-7B5F-5819-4FB973BB5231}"/>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spTree>
    <p:extLst>
      <p:ext uri="{BB962C8B-B14F-4D97-AF65-F5344CB8AC3E}">
        <p14:creationId xmlns:p14="http://schemas.microsoft.com/office/powerpoint/2010/main" val="22973216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 Phone Sc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C6A15-C52C-6584-4049-3BF961A7D69D}"/>
              </a:ext>
            </a:extLst>
          </p:cNvPr>
          <p:cNvSpPr/>
          <p:nvPr userDrawn="1"/>
        </p:nvSpPr>
        <p:spPr>
          <a:xfrm>
            <a:off x="8496297" y="0"/>
            <a:ext cx="3695703"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6246610" cy="4673928"/>
          </a:xfrm>
          <a:prstGeom prst="rect">
            <a:avLst/>
          </a:prstGeom>
        </p:spPr>
        <p:txBody>
          <a:bodyPr lIns="0">
            <a:noAutofit/>
          </a:bodyPr>
          <a:lstStyle>
            <a:lvl1pPr>
              <a:defRPr sz="1800"/>
            </a:lvl1pPr>
          </a:lstStyle>
          <a:p>
            <a:pPr lvl="0"/>
            <a:r>
              <a:rPr lang="en-US"/>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1" name="Footer Placeholder 4">
            <a:extLst>
              <a:ext uri="{FF2B5EF4-FFF2-40B4-BE49-F238E27FC236}">
                <a16:creationId xmlns:a16="http://schemas.microsoft.com/office/drawing/2014/main" id="{5A4AFE26-D1C2-2835-27D5-170136DC3EF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3" name="Picture 2" descr="A black cell phone with a white screen&#10;&#10;Description automatically generated">
            <a:extLst>
              <a:ext uri="{FF2B5EF4-FFF2-40B4-BE49-F238E27FC236}">
                <a16:creationId xmlns:a16="http://schemas.microsoft.com/office/drawing/2014/main" id="{349C42A5-CF73-215A-BD58-16F89BC7E83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24800" y="692881"/>
            <a:ext cx="2865227" cy="5479319"/>
          </a:xfrm>
          <a:prstGeom prst="rect">
            <a:avLst/>
          </a:prstGeom>
          <a:effectLst>
            <a:outerShdw blurRad="50800" dist="38100" dir="2700000" algn="tl" rotWithShape="0">
              <a:prstClr val="black">
                <a:alpha val="40000"/>
              </a:prstClr>
            </a:outerShdw>
          </a:effectLst>
        </p:spPr>
      </p:pic>
      <p:sp>
        <p:nvSpPr>
          <p:cNvPr id="7" name="Picture Placeholder 6">
            <a:extLst>
              <a:ext uri="{FF2B5EF4-FFF2-40B4-BE49-F238E27FC236}">
                <a16:creationId xmlns:a16="http://schemas.microsoft.com/office/drawing/2014/main" id="{86DBD42B-ADE8-B09C-66AB-3F868DE18E55}"/>
              </a:ext>
            </a:extLst>
          </p:cNvPr>
          <p:cNvSpPr>
            <a:spLocks noGrp="1"/>
          </p:cNvSpPr>
          <p:nvPr>
            <p:ph type="pic" sz="quarter" idx="12"/>
          </p:nvPr>
        </p:nvSpPr>
        <p:spPr>
          <a:xfrm>
            <a:off x="8093130" y="842966"/>
            <a:ext cx="2541494" cy="5188043"/>
          </a:xfrm>
          <a:custGeom>
            <a:avLst/>
            <a:gdLst>
              <a:gd name="connsiteX0" fmla="*/ 0 w 2541494"/>
              <a:gd name="connsiteY0" fmla="*/ 255496 h 5183841"/>
              <a:gd name="connsiteX1" fmla="*/ 255496 w 2541494"/>
              <a:gd name="connsiteY1" fmla="*/ 0 h 5183841"/>
              <a:gd name="connsiteX2" fmla="*/ 2285998 w 2541494"/>
              <a:gd name="connsiteY2" fmla="*/ 0 h 5183841"/>
              <a:gd name="connsiteX3" fmla="*/ 2541494 w 2541494"/>
              <a:gd name="connsiteY3" fmla="*/ 255496 h 5183841"/>
              <a:gd name="connsiteX4" fmla="*/ 2541494 w 2541494"/>
              <a:gd name="connsiteY4" fmla="*/ 4928345 h 5183841"/>
              <a:gd name="connsiteX5" fmla="*/ 2285998 w 2541494"/>
              <a:gd name="connsiteY5" fmla="*/ 5183841 h 5183841"/>
              <a:gd name="connsiteX6" fmla="*/ 255496 w 2541494"/>
              <a:gd name="connsiteY6" fmla="*/ 5183841 h 5183841"/>
              <a:gd name="connsiteX7" fmla="*/ 0 w 2541494"/>
              <a:gd name="connsiteY7" fmla="*/ 4928345 h 5183841"/>
              <a:gd name="connsiteX8" fmla="*/ 0 w 2541494"/>
              <a:gd name="connsiteY8" fmla="*/ 255496 h 5183841"/>
              <a:gd name="connsiteX0" fmla="*/ 0 w 2541494"/>
              <a:gd name="connsiteY0" fmla="*/ 259698 h 5188043"/>
              <a:gd name="connsiteX1" fmla="*/ 255496 w 2541494"/>
              <a:gd name="connsiteY1" fmla="*/ 4202 h 5188043"/>
              <a:gd name="connsiteX2" fmla="*/ 580185 w 2541494"/>
              <a:gd name="connsiteY2" fmla="*/ 0 h 5188043"/>
              <a:gd name="connsiteX3" fmla="*/ 2285998 w 2541494"/>
              <a:gd name="connsiteY3" fmla="*/ 4202 h 5188043"/>
              <a:gd name="connsiteX4" fmla="*/ 2541494 w 2541494"/>
              <a:gd name="connsiteY4" fmla="*/ 259698 h 5188043"/>
              <a:gd name="connsiteX5" fmla="*/ 2541494 w 2541494"/>
              <a:gd name="connsiteY5" fmla="*/ 4932547 h 5188043"/>
              <a:gd name="connsiteX6" fmla="*/ 2285998 w 2541494"/>
              <a:gd name="connsiteY6" fmla="*/ 5188043 h 5188043"/>
              <a:gd name="connsiteX7" fmla="*/ 255496 w 2541494"/>
              <a:gd name="connsiteY7" fmla="*/ 5188043 h 5188043"/>
              <a:gd name="connsiteX8" fmla="*/ 0 w 2541494"/>
              <a:gd name="connsiteY8" fmla="*/ 4932547 h 5188043"/>
              <a:gd name="connsiteX9" fmla="*/ 0 w 2541494"/>
              <a:gd name="connsiteY9" fmla="*/ 259698 h 5188043"/>
              <a:gd name="connsiteX0" fmla="*/ 0 w 2541494"/>
              <a:gd name="connsiteY0" fmla="*/ 259698 h 5188043"/>
              <a:gd name="connsiteX1" fmla="*/ 255496 w 2541494"/>
              <a:gd name="connsiteY1" fmla="*/ 4202 h 5188043"/>
              <a:gd name="connsiteX2" fmla="*/ 580185 w 2541494"/>
              <a:gd name="connsiteY2" fmla="*/ 0 h 5188043"/>
              <a:gd name="connsiteX3" fmla="*/ 1980360 w 2541494"/>
              <a:gd name="connsiteY3" fmla="*/ 0 h 5188043"/>
              <a:gd name="connsiteX4" fmla="*/ 2285998 w 2541494"/>
              <a:gd name="connsiteY4" fmla="*/ 4202 h 5188043"/>
              <a:gd name="connsiteX5" fmla="*/ 2541494 w 2541494"/>
              <a:gd name="connsiteY5" fmla="*/ 259698 h 5188043"/>
              <a:gd name="connsiteX6" fmla="*/ 2541494 w 2541494"/>
              <a:gd name="connsiteY6" fmla="*/ 4932547 h 5188043"/>
              <a:gd name="connsiteX7" fmla="*/ 2285998 w 2541494"/>
              <a:gd name="connsiteY7" fmla="*/ 5188043 h 5188043"/>
              <a:gd name="connsiteX8" fmla="*/ 255496 w 2541494"/>
              <a:gd name="connsiteY8" fmla="*/ 5188043 h 5188043"/>
              <a:gd name="connsiteX9" fmla="*/ 0 w 2541494"/>
              <a:gd name="connsiteY9" fmla="*/ 4932547 h 5188043"/>
              <a:gd name="connsiteX10" fmla="*/ 0 w 2541494"/>
              <a:gd name="connsiteY10" fmla="*/ 259698 h 5188043"/>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980360 w 2541494"/>
              <a:gd name="connsiteY4" fmla="*/ 8 h 5188051"/>
              <a:gd name="connsiteX5" fmla="*/ 2285998 w 2541494"/>
              <a:gd name="connsiteY5" fmla="*/ 4210 h 5188051"/>
              <a:gd name="connsiteX6" fmla="*/ 2541494 w 2541494"/>
              <a:gd name="connsiteY6" fmla="*/ 259706 h 5188051"/>
              <a:gd name="connsiteX7" fmla="*/ 2541494 w 2541494"/>
              <a:gd name="connsiteY7" fmla="*/ 4932555 h 5188051"/>
              <a:gd name="connsiteX8" fmla="*/ 2285998 w 2541494"/>
              <a:gd name="connsiteY8" fmla="*/ 5188051 h 5188051"/>
              <a:gd name="connsiteX9" fmla="*/ 255496 w 2541494"/>
              <a:gd name="connsiteY9" fmla="*/ 5188051 h 5188051"/>
              <a:gd name="connsiteX10" fmla="*/ 0 w 2541494"/>
              <a:gd name="connsiteY10" fmla="*/ 4932555 h 5188051"/>
              <a:gd name="connsiteX11" fmla="*/ 0 w 2541494"/>
              <a:gd name="connsiteY11" fmla="*/ 259706 h 5188051"/>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851772 w 2541494"/>
              <a:gd name="connsiteY4" fmla="*/ 214320 h 5188051"/>
              <a:gd name="connsiteX5" fmla="*/ 1980360 w 2541494"/>
              <a:gd name="connsiteY5" fmla="*/ 8 h 5188051"/>
              <a:gd name="connsiteX6" fmla="*/ 2285998 w 2541494"/>
              <a:gd name="connsiteY6" fmla="*/ 4210 h 5188051"/>
              <a:gd name="connsiteX7" fmla="*/ 2541494 w 2541494"/>
              <a:gd name="connsiteY7" fmla="*/ 259706 h 5188051"/>
              <a:gd name="connsiteX8" fmla="*/ 2541494 w 2541494"/>
              <a:gd name="connsiteY8" fmla="*/ 4932555 h 5188051"/>
              <a:gd name="connsiteX9" fmla="*/ 2285998 w 2541494"/>
              <a:gd name="connsiteY9" fmla="*/ 5188051 h 5188051"/>
              <a:gd name="connsiteX10" fmla="*/ 255496 w 2541494"/>
              <a:gd name="connsiteY10" fmla="*/ 5188051 h 5188051"/>
              <a:gd name="connsiteX11" fmla="*/ 0 w 2541494"/>
              <a:gd name="connsiteY11" fmla="*/ 4932555 h 5188051"/>
              <a:gd name="connsiteX12" fmla="*/ 0 w 2541494"/>
              <a:gd name="connsiteY12" fmla="*/ 259706 h 5188051"/>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851772 w 2541494"/>
              <a:gd name="connsiteY4" fmla="*/ 214320 h 5188051"/>
              <a:gd name="connsiteX5" fmla="*/ 1980360 w 2541494"/>
              <a:gd name="connsiteY5" fmla="*/ 8 h 5188051"/>
              <a:gd name="connsiteX6" fmla="*/ 2285998 w 2541494"/>
              <a:gd name="connsiteY6" fmla="*/ 4210 h 5188051"/>
              <a:gd name="connsiteX7" fmla="*/ 2541494 w 2541494"/>
              <a:gd name="connsiteY7" fmla="*/ 259706 h 5188051"/>
              <a:gd name="connsiteX8" fmla="*/ 2541494 w 2541494"/>
              <a:gd name="connsiteY8" fmla="*/ 4932555 h 5188051"/>
              <a:gd name="connsiteX9" fmla="*/ 2285998 w 2541494"/>
              <a:gd name="connsiteY9" fmla="*/ 5188051 h 5188051"/>
              <a:gd name="connsiteX10" fmla="*/ 255496 w 2541494"/>
              <a:gd name="connsiteY10" fmla="*/ 5188051 h 5188051"/>
              <a:gd name="connsiteX11" fmla="*/ 0 w 2541494"/>
              <a:gd name="connsiteY11" fmla="*/ 4932555 h 5188051"/>
              <a:gd name="connsiteX12" fmla="*/ 0 w 2541494"/>
              <a:gd name="connsiteY12" fmla="*/ 259706 h 5188051"/>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851772 w 2541494"/>
              <a:gd name="connsiteY4" fmla="*/ 214320 h 5188051"/>
              <a:gd name="connsiteX5" fmla="*/ 1980360 w 2541494"/>
              <a:gd name="connsiteY5" fmla="*/ 8 h 5188051"/>
              <a:gd name="connsiteX6" fmla="*/ 2285998 w 2541494"/>
              <a:gd name="connsiteY6" fmla="*/ 4210 h 5188051"/>
              <a:gd name="connsiteX7" fmla="*/ 2541494 w 2541494"/>
              <a:gd name="connsiteY7" fmla="*/ 259706 h 5188051"/>
              <a:gd name="connsiteX8" fmla="*/ 2541494 w 2541494"/>
              <a:gd name="connsiteY8" fmla="*/ 4932555 h 5188051"/>
              <a:gd name="connsiteX9" fmla="*/ 2285998 w 2541494"/>
              <a:gd name="connsiteY9" fmla="*/ 5188051 h 5188051"/>
              <a:gd name="connsiteX10" fmla="*/ 255496 w 2541494"/>
              <a:gd name="connsiteY10" fmla="*/ 5188051 h 5188051"/>
              <a:gd name="connsiteX11" fmla="*/ 0 w 2541494"/>
              <a:gd name="connsiteY11" fmla="*/ 4932555 h 5188051"/>
              <a:gd name="connsiteX12" fmla="*/ 0 w 2541494"/>
              <a:gd name="connsiteY12" fmla="*/ 259706 h 5188051"/>
              <a:gd name="connsiteX0" fmla="*/ 0 w 2541494"/>
              <a:gd name="connsiteY0" fmla="*/ 262594 h 5190939"/>
              <a:gd name="connsiteX1" fmla="*/ 255496 w 2541494"/>
              <a:gd name="connsiteY1" fmla="*/ 7098 h 5190939"/>
              <a:gd name="connsiteX2" fmla="*/ 580185 w 2541494"/>
              <a:gd name="connsiteY2" fmla="*/ 2896 h 5190939"/>
              <a:gd name="connsiteX3" fmla="*/ 699247 w 2541494"/>
              <a:gd name="connsiteY3" fmla="*/ 221971 h 5190939"/>
              <a:gd name="connsiteX4" fmla="*/ 1851772 w 2541494"/>
              <a:gd name="connsiteY4" fmla="*/ 217208 h 5190939"/>
              <a:gd name="connsiteX5" fmla="*/ 1980360 w 2541494"/>
              <a:gd name="connsiteY5" fmla="*/ 2896 h 5190939"/>
              <a:gd name="connsiteX6" fmla="*/ 2285998 w 2541494"/>
              <a:gd name="connsiteY6" fmla="*/ 7098 h 5190939"/>
              <a:gd name="connsiteX7" fmla="*/ 2541494 w 2541494"/>
              <a:gd name="connsiteY7" fmla="*/ 262594 h 5190939"/>
              <a:gd name="connsiteX8" fmla="*/ 2541494 w 2541494"/>
              <a:gd name="connsiteY8" fmla="*/ 4935443 h 5190939"/>
              <a:gd name="connsiteX9" fmla="*/ 2285998 w 2541494"/>
              <a:gd name="connsiteY9" fmla="*/ 5190939 h 5190939"/>
              <a:gd name="connsiteX10" fmla="*/ 255496 w 2541494"/>
              <a:gd name="connsiteY10" fmla="*/ 5190939 h 5190939"/>
              <a:gd name="connsiteX11" fmla="*/ 0 w 2541494"/>
              <a:gd name="connsiteY11" fmla="*/ 4935443 h 5190939"/>
              <a:gd name="connsiteX12" fmla="*/ 0 w 2541494"/>
              <a:gd name="connsiteY12" fmla="*/ 262594 h 5190939"/>
              <a:gd name="connsiteX0" fmla="*/ 0 w 2541494"/>
              <a:gd name="connsiteY0" fmla="*/ 262594 h 5190939"/>
              <a:gd name="connsiteX1" fmla="*/ 255496 w 2541494"/>
              <a:gd name="connsiteY1" fmla="*/ 7098 h 5190939"/>
              <a:gd name="connsiteX2" fmla="*/ 580185 w 2541494"/>
              <a:gd name="connsiteY2" fmla="*/ 2896 h 5190939"/>
              <a:gd name="connsiteX3" fmla="*/ 699247 w 2541494"/>
              <a:gd name="connsiteY3" fmla="*/ 221971 h 5190939"/>
              <a:gd name="connsiteX4" fmla="*/ 1851772 w 2541494"/>
              <a:gd name="connsiteY4" fmla="*/ 217208 h 5190939"/>
              <a:gd name="connsiteX5" fmla="*/ 1980360 w 2541494"/>
              <a:gd name="connsiteY5" fmla="*/ 2896 h 5190939"/>
              <a:gd name="connsiteX6" fmla="*/ 2285998 w 2541494"/>
              <a:gd name="connsiteY6" fmla="*/ 7098 h 5190939"/>
              <a:gd name="connsiteX7" fmla="*/ 2541494 w 2541494"/>
              <a:gd name="connsiteY7" fmla="*/ 262594 h 5190939"/>
              <a:gd name="connsiteX8" fmla="*/ 2541494 w 2541494"/>
              <a:gd name="connsiteY8" fmla="*/ 4935443 h 5190939"/>
              <a:gd name="connsiteX9" fmla="*/ 2285998 w 2541494"/>
              <a:gd name="connsiteY9" fmla="*/ 5190939 h 5190939"/>
              <a:gd name="connsiteX10" fmla="*/ 255496 w 2541494"/>
              <a:gd name="connsiteY10" fmla="*/ 5190939 h 5190939"/>
              <a:gd name="connsiteX11" fmla="*/ 0 w 2541494"/>
              <a:gd name="connsiteY11" fmla="*/ 4935443 h 5190939"/>
              <a:gd name="connsiteX12" fmla="*/ 0 w 2541494"/>
              <a:gd name="connsiteY12" fmla="*/ 262594 h 5190939"/>
              <a:gd name="connsiteX0" fmla="*/ 0 w 2541494"/>
              <a:gd name="connsiteY0" fmla="*/ 262594 h 5190939"/>
              <a:gd name="connsiteX1" fmla="*/ 255496 w 2541494"/>
              <a:gd name="connsiteY1" fmla="*/ 7098 h 5190939"/>
              <a:gd name="connsiteX2" fmla="*/ 580185 w 2541494"/>
              <a:gd name="connsiteY2" fmla="*/ 2896 h 5190939"/>
              <a:gd name="connsiteX3" fmla="*/ 699247 w 2541494"/>
              <a:gd name="connsiteY3" fmla="*/ 221971 h 5190939"/>
              <a:gd name="connsiteX4" fmla="*/ 1851772 w 2541494"/>
              <a:gd name="connsiteY4" fmla="*/ 217208 h 5190939"/>
              <a:gd name="connsiteX5" fmla="*/ 1980360 w 2541494"/>
              <a:gd name="connsiteY5" fmla="*/ 2896 h 5190939"/>
              <a:gd name="connsiteX6" fmla="*/ 2285998 w 2541494"/>
              <a:gd name="connsiteY6" fmla="*/ 7098 h 5190939"/>
              <a:gd name="connsiteX7" fmla="*/ 2541494 w 2541494"/>
              <a:gd name="connsiteY7" fmla="*/ 262594 h 5190939"/>
              <a:gd name="connsiteX8" fmla="*/ 2541494 w 2541494"/>
              <a:gd name="connsiteY8" fmla="*/ 4935443 h 5190939"/>
              <a:gd name="connsiteX9" fmla="*/ 2285998 w 2541494"/>
              <a:gd name="connsiteY9" fmla="*/ 5190939 h 5190939"/>
              <a:gd name="connsiteX10" fmla="*/ 255496 w 2541494"/>
              <a:gd name="connsiteY10" fmla="*/ 5190939 h 5190939"/>
              <a:gd name="connsiteX11" fmla="*/ 0 w 2541494"/>
              <a:gd name="connsiteY11" fmla="*/ 4935443 h 5190939"/>
              <a:gd name="connsiteX12" fmla="*/ 0 w 2541494"/>
              <a:gd name="connsiteY12" fmla="*/ 262594 h 5190939"/>
              <a:gd name="connsiteX0" fmla="*/ 0 w 2541494"/>
              <a:gd name="connsiteY0" fmla="*/ 276459 h 5204804"/>
              <a:gd name="connsiteX1" fmla="*/ 255496 w 2541494"/>
              <a:gd name="connsiteY1" fmla="*/ 20963 h 5204804"/>
              <a:gd name="connsiteX2" fmla="*/ 580185 w 2541494"/>
              <a:gd name="connsiteY2" fmla="*/ 16761 h 5204804"/>
              <a:gd name="connsiteX3" fmla="*/ 775447 w 2541494"/>
              <a:gd name="connsiteY3" fmla="*/ 257268 h 5204804"/>
              <a:gd name="connsiteX4" fmla="*/ 1851772 w 2541494"/>
              <a:gd name="connsiteY4" fmla="*/ 231073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459 h 5204804"/>
              <a:gd name="connsiteX1" fmla="*/ 255496 w 2541494"/>
              <a:gd name="connsiteY1" fmla="*/ 20963 h 5204804"/>
              <a:gd name="connsiteX2" fmla="*/ 580185 w 2541494"/>
              <a:gd name="connsiteY2" fmla="*/ 16761 h 5204804"/>
              <a:gd name="connsiteX3" fmla="*/ 775447 w 2541494"/>
              <a:gd name="connsiteY3" fmla="*/ 257268 h 5204804"/>
              <a:gd name="connsiteX4" fmla="*/ 1782715 w 2541494"/>
              <a:gd name="connsiteY4" fmla="*/ 257267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459 h 5204804"/>
              <a:gd name="connsiteX1" fmla="*/ 255496 w 2541494"/>
              <a:gd name="connsiteY1" fmla="*/ 20963 h 5204804"/>
              <a:gd name="connsiteX2" fmla="*/ 580185 w 2541494"/>
              <a:gd name="connsiteY2" fmla="*/ 16761 h 5204804"/>
              <a:gd name="connsiteX3" fmla="*/ 775447 w 2541494"/>
              <a:gd name="connsiteY3" fmla="*/ 257268 h 5204804"/>
              <a:gd name="connsiteX4" fmla="*/ 1782715 w 2541494"/>
              <a:gd name="connsiteY4" fmla="*/ 257267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459 h 5204804"/>
              <a:gd name="connsiteX1" fmla="*/ 255496 w 2541494"/>
              <a:gd name="connsiteY1" fmla="*/ 20963 h 5204804"/>
              <a:gd name="connsiteX2" fmla="*/ 580185 w 2541494"/>
              <a:gd name="connsiteY2" fmla="*/ 16761 h 5204804"/>
              <a:gd name="connsiteX3" fmla="*/ 768303 w 2541494"/>
              <a:gd name="connsiteY3" fmla="*/ 254886 h 5204804"/>
              <a:gd name="connsiteX4" fmla="*/ 1782715 w 2541494"/>
              <a:gd name="connsiteY4" fmla="*/ 257267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284 h 5204629"/>
              <a:gd name="connsiteX1" fmla="*/ 255496 w 2541494"/>
              <a:gd name="connsiteY1" fmla="*/ 20788 h 5204629"/>
              <a:gd name="connsiteX2" fmla="*/ 580185 w 2541494"/>
              <a:gd name="connsiteY2" fmla="*/ 16586 h 5204629"/>
              <a:gd name="connsiteX3" fmla="*/ 768303 w 2541494"/>
              <a:gd name="connsiteY3" fmla="*/ 254711 h 5204629"/>
              <a:gd name="connsiteX4" fmla="*/ 1780334 w 2541494"/>
              <a:gd name="connsiteY4" fmla="*/ 249948 h 5204629"/>
              <a:gd name="connsiteX5" fmla="*/ 1980360 w 2541494"/>
              <a:gd name="connsiteY5" fmla="*/ 16586 h 5204629"/>
              <a:gd name="connsiteX6" fmla="*/ 2285998 w 2541494"/>
              <a:gd name="connsiteY6" fmla="*/ 20788 h 5204629"/>
              <a:gd name="connsiteX7" fmla="*/ 2541494 w 2541494"/>
              <a:gd name="connsiteY7" fmla="*/ 276284 h 5204629"/>
              <a:gd name="connsiteX8" fmla="*/ 2541494 w 2541494"/>
              <a:gd name="connsiteY8" fmla="*/ 4949133 h 5204629"/>
              <a:gd name="connsiteX9" fmla="*/ 2285998 w 2541494"/>
              <a:gd name="connsiteY9" fmla="*/ 5204629 h 5204629"/>
              <a:gd name="connsiteX10" fmla="*/ 255496 w 2541494"/>
              <a:gd name="connsiteY10" fmla="*/ 5204629 h 5204629"/>
              <a:gd name="connsiteX11" fmla="*/ 0 w 2541494"/>
              <a:gd name="connsiteY11" fmla="*/ 4949133 h 5204629"/>
              <a:gd name="connsiteX12" fmla="*/ 0 w 2541494"/>
              <a:gd name="connsiteY12" fmla="*/ 276284 h 5204629"/>
              <a:gd name="connsiteX0" fmla="*/ 0 w 2541494"/>
              <a:gd name="connsiteY0" fmla="*/ 275932 h 5204277"/>
              <a:gd name="connsiteX1" fmla="*/ 255496 w 2541494"/>
              <a:gd name="connsiteY1" fmla="*/ 20436 h 5204277"/>
              <a:gd name="connsiteX2" fmla="*/ 580185 w 2541494"/>
              <a:gd name="connsiteY2" fmla="*/ 16234 h 5204277"/>
              <a:gd name="connsiteX3" fmla="*/ 768303 w 2541494"/>
              <a:gd name="connsiteY3" fmla="*/ 254359 h 5204277"/>
              <a:gd name="connsiteX4" fmla="*/ 1780334 w 2541494"/>
              <a:gd name="connsiteY4" fmla="*/ 249596 h 5204277"/>
              <a:gd name="connsiteX5" fmla="*/ 1980360 w 2541494"/>
              <a:gd name="connsiteY5" fmla="*/ 16234 h 5204277"/>
              <a:gd name="connsiteX6" fmla="*/ 2285998 w 2541494"/>
              <a:gd name="connsiteY6" fmla="*/ 20436 h 5204277"/>
              <a:gd name="connsiteX7" fmla="*/ 2541494 w 2541494"/>
              <a:gd name="connsiteY7" fmla="*/ 275932 h 5204277"/>
              <a:gd name="connsiteX8" fmla="*/ 2541494 w 2541494"/>
              <a:gd name="connsiteY8" fmla="*/ 4948781 h 5204277"/>
              <a:gd name="connsiteX9" fmla="*/ 2285998 w 2541494"/>
              <a:gd name="connsiteY9" fmla="*/ 5204277 h 5204277"/>
              <a:gd name="connsiteX10" fmla="*/ 255496 w 2541494"/>
              <a:gd name="connsiteY10" fmla="*/ 5204277 h 5204277"/>
              <a:gd name="connsiteX11" fmla="*/ 0 w 2541494"/>
              <a:gd name="connsiteY11" fmla="*/ 4948781 h 5204277"/>
              <a:gd name="connsiteX12" fmla="*/ 0 w 2541494"/>
              <a:gd name="connsiteY12" fmla="*/ 275932 h 5204277"/>
              <a:gd name="connsiteX0" fmla="*/ 0 w 2541494"/>
              <a:gd name="connsiteY0" fmla="*/ 275932 h 5204277"/>
              <a:gd name="connsiteX1" fmla="*/ 255496 w 2541494"/>
              <a:gd name="connsiteY1" fmla="*/ 20436 h 5204277"/>
              <a:gd name="connsiteX2" fmla="*/ 494460 w 2541494"/>
              <a:gd name="connsiteY2" fmla="*/ 18616 h 5204277"/>
              <a:gd name="connsiteX3" fmla="*/ 768303 w 2541494"/>
              <a:gd name="connsiteY3" fmla="*/ 254359 h 5204277"/>
              <a:gd name="connsiteX4" fmla="*/ 1780334 w 2541494"/>
              <a:gd name="connsiteY4" fmla="*/ 249596 h 5204277"/>
              <a:gd name="connsiteX5" fmla="*/ 1980360 w 2541494"/>
              <a:gd name="connsiteY5" fmla="*/ 16234 h 5204277"/>
              <a:gd name="connsiteX6" fmla="*/ 2285998 w 2541494"/>
              <a:gd name="connsiteY6" fmla="*/ 20436 h 5204277"/>
              <a:gd name="connsiteX7" fmla="*/ 2541494 w 2541494"/>
              <a:gd name="connsiteY7" fmla="*/ 275932 h 5204277"/>
              <a:gd name="connsiteX8" fmla="*/ 2541494 w 2541494"/>
              <a:gd name="connsiteY8" fmla="*/ 4948781 h 5204277"/>
              <a:gd name="connsiteX9" fmla="*/ 2285998 w 2541494"/>
              <a:gd name="connsiteY9" fmla="*/ 5204277 h 5204277"/>
              <a:gd name="connsiteX10" fmla="*/ 255496 w 2541494"/>
              <a:gd name="connsiteY10" fmla="*/ 5204277 h 5204277"/>
              <a:gd name="connsiteX11" fmla="*/ 0 w 2541494"/>
              <a:gd name="connsiteY11" fmla="*/ 4948781 h 5204277"/>
              <a:gd name="connsiteX12" fmla="*/ 0 w 2541494"/>
              <a:gd name="connsiteY12" fmla="*/ 275932 h 5204277"/>
              <a:gd name="connsiteX0" fmla="*/ 0 w 2541494"/>
              <a:gd name="connsiteY0" fmla="*/ 260350 h 5188695"/>
              <a:gd name="connsiteX1" fmla="*/ 255496 w 2541494"/>
              <a:gd name="connsiteY1" fmla="*/ 4854 h 5188695"/>
              <a:gd name="connsiteX2" fmla="*/ 494460 w 2541494"/>
              <a:gd name="connsiteY2" fmla="*/ 3034 h 5188695"/>
              <a:gd name="connsiteX3" fmla="*/ 768303 w 2541494"/>
              <a:gd name="connsiteY3" fmla="*/ 238777 h 5188695"/>
              <a:gd name="connsiteX4" fmla="*/ 1780334 w 2541494"/>
              <a:gd name="connsiteY4" fmla="*/ 234014 h 5188695"/>
              <a:gd name="connsiteX5" fmla="*/ 1980360 w 2541494"/>
              <a:gd name="connsiteY5" fmla="*/ 652 h 5188695"/>
              <a:gd name="connsiteX6" fmla="*/ 2285998 w 2541494"/>
              <a:gd name="connsiteY6" fmla="*/ 4854 h 5188695"/>
              <a:gd name="connsiteX7" fmla="*/ 2541494 w 2541494"/>
              <a:gd name="connsiteY7" fmla="*/ 260350 h 5188695"/>
              <a:gd name="connsiteX8" fmla="*/ 2541494 w 2541494"/>
              <a:gd name="connsiteY8" fmla="*/ 4933199 h 5188695"/>
              <a:gd name="connsiteX9" fmla="*/ 2285998 w 2541494"/>
              <a:gd name="connsiteY9" fmla="*/ 5188695 h 5188695"/>
              <a:gd name="connsiteX10" fmla="*/ 255496 w 2541494"/>
              <a:gd name="connsiteY10" fmla="*/ 5188695 h 5188695"/>
              <a:gd name="connsiteX11" fmla="*/ 0 w 2541494"/>
              <a:gd name="connsiteY11" fmla="*/ 4933199 h 5188695"/>
              <a:gd name="connsiteX12" fmla="*/ 0 w 2541494"/>
              <a:gd name="connsiteY12" fmla="*/ 260350 h 5188695"/>
              <a:gd name="connsiteX0" fmla="*/ 0 w 2541494"/>
              <a:gd name="connsiteY0" fmla="*/ 258630 h 5186975"/>
              <a:gd name="connsiteX1" fmla="*/ 255496 w 2541494"/>
              <a:gd name="connsiteY1" fmla="*/ 3134 h 5186975"/>
              <a:gd name="connsiteX2" fmla="*/ 494460 w 2541494"/>
              <a:gd name="connsiteY2" fmla="*/ 1314 h 5186975"/>
              <a:gd name="connsiteX3" fmla="*/ 768303 w 2541494"/>
              <a:gd name="connsiteY3" fmla="*/ 237057 h 5186975"/>
              <a:gd name="connsiteX4" fmla="*/ 1780334 w 2541494"/>
              <a:gd name="connsiteY4" fmla="*/ 232294 h 5186975"/>
              <a:gd name="connsiteX5" fmla="*/ 2011316 w 2541494"/>
              <a:gd name="connsiteY5" fmla="*/ 1314 h 5186975"/>
              <a:gd name="connsiteX6" fmla="*/ 2285998 w 2541494"/>
              <a:gd name="connsiteY6" fmla="*/ 3134 h 5186975"/>
              <a:gd name="connsiteX7" fmla="*/ 2541494 w 2541494"/>
              <a:gd name="connsiteY7" fmla="*/ 258630 h 5186975"/>
              <a:gd name="connsiteX8" fmla="*/ 2541494 w 2541494"/>
              <a:gd name="connsiteY8" fmla="*/ 4931479 h 5186975"/>
              <a:gd name="connsiteX9" fmla="*/ 2285998 w 2541494"/>
              <a:gd name="connsiteY9" fmla="*/ 5186975 h 5186975"/>
              <a:gd name="connsiteX10" fmla="*/ 255496 w 2541494"/>
              <a:gd name="connsiteY10" fmla="*/ 5186975 h 5186975"/>
              <a:gd name="connsiteX11" fmla="*/ 0 w 2541494"/>
              <a:gd name="connsiteY11" fmla="*/ 4931479 h 5186975"/>
              <a:gd name="connsiteX12" fmla="*/ 0 w 2541494"/>
              <a:gd name="connsiteY12" fmla="*/ 258630 h 5186975"/>
              <a:gd name="connsiteX0" fmla="*/ 0 w 2541494"/>
              <a:gd name="connsiteY0" fmla="*/ 258630 h 5186975"/>
              <a:gd name="connsiteX1" fmla="*/ 255496 w 2541494"/>
              <a:gd name="connsiteY1" fmla="*/ 3134 h 5186975"/>
              <a:gd name="connsiteX2" fmla="*/ 494460 w 2541494"/>
              <a:gd name="connsiteY2" fmla="*/ 1314 h 5186975"/>
              <a:gd name="connsiteX3" fmla="*/ 768303 w 2541494"/>
              <a:gd name="connsiteY3" fmla="*/ 237057 h 5186975"/>
              <a:gd name="connsiteX4" fmla="*/ 1780334 w 2541494"/>
              <a:gd name="connsiteY4" fmla="*/ 232294 h 5186975"/>
              <a:gd name="connsiteX5" fmla="*/ 2011316 w 2541494"/>
              <a:gd name="connsiteY5" fmla="*/ 1314 h 5186975"/>
              <a:gd name="connsiteX6" fmla="*/ 2285998 w 2541494"/>
              <a:gd name="connsiteY6" fmla="*/ 3134 h 5186975"/>
              <a:gd name="connsiteX7" fmla="*/ 2541494 w 2541494"/>
              <a:gd name="connsiteY7" fmla="*/ 258630 h 5186975"/>
              <a:gd name="connsiteX8" fmla="*/ 2541494 w 2541494"/>
              <a:gd name="connsiteY8" fmla="*/ 4931479 h 5186975"/>
              <a:gd name="connsiteX9" fmla="*/ 2285998 w 2541494"/>
              <a:gd name="connsiteY9" fmla="*/ 5186975 h 5186975"/>
              <a:gd name="connsiteX10" fmla="*/ 255496 w 2541494"/>
              <a:gd name="connsiteY10" fmla="*/ 5186975 h 5186975"/>
              <a:gd name="connsiteX11" fmla="*/ 0 w 2541494"/>
              <a:gd name="connsiteY11" fmla="*/ 4931479 h 5186975"/>
              <a:gd name="connsiteX12" fmla="*/ 0 w 2541494"/>
              <a:gd name="connsiteY12" fmla="*/ 258630 h 5186975"/>
              <a:gd name="connsiteX0" fmla="*/ 0 w 2541494"/>
              <a:gd name="connsiteY0" fmla="*/ 258630 h 5186975"/>
              <a:gd name="connsiteX1" fmla="*/ 255496 w 2541494"/>
              <a:gd name="connsiteY1" fmla="*/ 3134 h 5186975"/>
              <a:gd name="connsiteX2" fmla="*/ 494460 w 2541494"/>
              <a:gd name="connsiteY2" fmla="*/ 1314 h 5186975"/>
              <a:gd name="connsiteX3" fmla="*/ 768303 w 2541494"/>
              <a:gd name="connsiteY3" fmla="*/ 237057 h 5186975"/>
              <a:gd name="connsiteX4" fmla="*/ 1780334 w 2541494"/>
              <a:gd name="connsiteY4" fmla="*/ 232294 h 5186975"/>
              <a:gd name="connsiteX5" fmla="*/ 2011316 w 2541494"/>
              <a:gd name="connsiteY5" fmla="*/ 1314 h 5186975"/>
              <a:gd name="connsiteX6" fmla="*/ 2285998 w 2541494"/>
              <a:gd name="connsiteY6" fmla="*/ 3134 h 5186975"/>
              <a:gd name="connsiteX7" fmla="*/ 2541494 w 2541494"/>
              <a:gd name="connsiteY7" fmla="*/ 258630 h 5186975"/>
              <a:gd name="connsiteX8" fmla="*/ 2541494 w 2541494"/>
              <a:gd name="connsiteY8" fmla="*/ 4931479 h 5186975"/>
              <a:gd name="connsiteX9" fmla="*/ 2285998 w 2541494"/>
              <a:gd name="connsiteY9" fmla="*/ 5186975 h 5186975"/>
              <a:gd name="connsiteX10" fmla="*/ 255496 w 2541494"/>
              <a:gd name="connsiteY10" fmla="*/ 5186975 h 5186975"/>
              <a:gd name="connsiteX11" fmla="*/ 0 w 2541494"/>
              <a:gd name="connsiteY11" fmla="*/ 4931479 h 5186975"/>
              <a:gd name="connsiteX12" fmla="*/ 0 w 2541494"/>
              <a:gd name="connsiteY12" fmla="*/ 258630 h 5186975"/>
              <a:gd name="connsiteX0" fmla="*/ 0 w 2541494"/>
              <a:gd name="connsiteY0" fmla="*/ 258283 h 5186628"/>
              <a:gd name="connsiteX1" fmla="*/ 255496 w 2541494"/>
              <a:gd name="connsiteY1" fmla="*/ 2787 h 5186628"/>
              <a:gd name="connsiteX2" fmla="*/ 494460 w 2541494"/>
              <a:gd name="connsiteY2" fmla="*/ 967 h 5186628"/>
              <a:gd name="connsiteX3" fmla="*/ 768303 w 2541494"/>
              <a:gd name="connsiteY3" fmla="*/ 236710 h 5186628"/>
              <a:gd name="connsiteX4" fmla="*/ 1780334 w 2541494"/>
              <a:gd name="connsiteY4" fmla="*/ 231947 h 5186628"/>
              <a:gd name="connsiteX5" fmla="*/ 2011316 w 2541494"/>
              <a:gd name="connsiteY5" fmla="*/ 967 h 5186628"/>
              <a:gd name="connsiteX6" fmla="*/ 2285998 w 2541494"/>
              <a:gd name="connsiteY6" fmla="*/ 2787 h 5186628"/>
              <a:gd name="connsiteX7" fmla="*/ 2541494 w 2541494"/>
              <a:gd name="connsiteY7" fmla="*/ 258283 h 5186628"/>
              <a:gd name="connsiteX8" fmla="*/ 2541494 w 2541494"/>
              <a:gd name="connsiteY8" fmla="*/ 4931132 h 5186628"/>
              <a:gd name="connsiteX9" fmla="*/ 2285998 w 2541494"/>
              <a:gd name="connsiteY9" fmla="*/ 5186628 h 5186628"/>
              <a:gd name="connsiteX10" fmla="*/ 255496 w 2541494"/>
              <a:gd name="connsiteY10" fmla="*/ 5186628 h 5186628"/>
              <a:gd name="connsiteX11" fmla="*/ 0 w 2541494"/>
              <a:gd name="connsiteY11" fmla="*/ 4931132 h 5186628"/>
              <a:gd name="connsiteX12" fmla="*/ 0 w 2541494"/>
              <a:gd name="connsiteY12" fmla="*/ 258283 h 5186628"/>
              <a:gd name="connsiteX0" fmla="*/ 0 w 2541494"/>
              <a:gd name="connsiteY0" fmla="*/ 257362 h 5185707"/>
              <a:gd name="connsiteX1" fmla="*/ 255496 w 2541494"/>
              <a:gd name="connsiteY1" fmla="*/ 1866 h 5185707"/>
              <a:gd name="connsiteX2" fmla="*/ 494460 w 2541494"/>
              <a:gd name="connsiteY2" fmla="*/ 46 h 5185707"/>
              <a:gd name="connsiteX3" fmla="*/ 768303 w 2541494"/>
              <a:gd name="connsiteY3" fmla="*/ 235789 h 5185707"/>
              <a:gd name="connsiteX4" fmla="*/ 1780334 w 2541494"/>
              <a:gd name="connsiteY4" fmla="*/ 231026 h 5185707"/>
              <a:gd name="connsiteX5" fmla="*/ 2011316 w 2541494"/>
              <a:gd name="connsiteY5" fmla="*/ 46 h 5185707"/>
              <a:gd name="connsiteX6" fmla="*/ 2285998 w 2541494"/>
              <a:gd name="connsiteY6" fmla="*/ 1866 h 5185707"/>
              <a:gd name="connsiteX7" fmla="*/ 2541494 w 2541494"/>
              <a:gd name="connsiteY7" fmla="*/ 257362 h 5185707"/>
              <a:gd name="connsiteX8" fmla="*/ 2541494 w 2541494"/>
              <a:gd name="connsiteY8" fmla="*/ 4930211 h 5185707"/>
              <a:gd name="connsiteX9" fmla="*/ 2285998 w 2541494"/>
              <a:gd name="connsiteY9" fmla="*/ 5185707 h 5185707"/>
              <a:gd name="connsiteX10" fmla="*/ 255496 w 2541494"/>
              <a:gd name="connsiteY10" fmla="*/ 5185707 h 5185707"/>
              <a:gd name="connsiteX11" fmla="*/ 0 w 2541494"/>
              <a:gd name="connsiteY11" fmla="*/ 4930211 h 5185707"/>
              <a:gd name="connsiteX12" fmla="*/ 0 w 2541494"/>
              <a:gd name="connsiteY12" fmla="*/ 257362 h 5185707"/>
              <a:gd name="connsiteX0" fmla="*/ 0 w 2541494"/>
              <a:gd name="connsiteY0" fmla="*/ 274132 h 5202477"/>
              <a:gd name="connsiteX1" fmla="*/ 255496 w 2541494"/>
              <a:gd name="connsiteY1" fmla="*/ 18636 h 5202477"/>
              <a:gd name="connsiteX2" fmla="*/ 494460 w 2541494"/>
              <a:gd name="connsiteY2" fmla="*/ 16816 h 5202477"/>
              <a:gd name="connsiteX3" fmla="*/ 768303 w 2541494"/>
              <a:gd name="connsiteY3" fmla="*/ 247797 h 5202477"/>
              <a:gd name="connsiteX4" fmla="*/ 1780334 w 2541494"/>
              <a:gd name="connsiteY4" fmla="*/ 247796 h 5202477"/>
              <a:gd name="connsiteX5" fmla="*/ 2011316 w 2541494"/>
              <a:gd name="connsiteY5" fmla="*/ 16816 h 5202477"/>
              <a:gd name="connsiteX6" fmla="*/ 2285998 w 2541494"/>
              <a:gd name="connsiteY6" fmla="*/ 18636 h 5202477"/>
              <a:gd name="connsiteX7" fmla="*/ 2541494 w 2541494"/>
              <a:gd name="connsiteY7" fmla="*/ 274132 h 5202477"/>
              <a:gd name="connsiteX8" fmla="*/ 2541494 w 2541494"/>
              <a:gd name="connsiteY8" fmla="*/ 4946981 h 5202477"/>
              <a:gd name="connsiteX9" fmla="*/ 2285998 w 2541494"/>
              <a:gd name="connsiteY9" fmla="*/ 5202477 h 5202477"/>
              <a:gd name="connsiteX10" fmla="*/ 255496 w 2541494"/>
              <a:gd name="connsiteY10" fmla="*/ 5202477 h 5202477"/>
              <a:gd name="connsiteX11" fmla="*/ 0 w 2541494"/>
              <a:gd name="connsiteY11" fmla="*/ 4946981 h 5202477"/>
              <a:gd name="connsiteX12" fmla="*/ 0 w 2541494"/>
              <a:gd name="connsiteY12" fmla="*/ 274132 h 5202477"/>
              <a:gd name="connsiteX0" fmla="*/ 0 w 2541494"/>
              <a:gd name="connsiteY0" fmla="*/ 267411 h 5195756"/>
              <a:gd name="connsiteX1" fmla="*/ 255496 w 2541494"/>
              <a:gd name="connsiteY1" fmla="*/ 11915 h 5195756"/>
              <a:gd name="connsiteX2" fmla="*/ 573041 w 2541494"/>
              <a:gd name="connsiteY2" fmla="*/ 19620 h 5195756"/>
              <a:gd name="connsiteX3" fmla="*/ 768303 w 2541494"/>
              <a:gd name="connsiteY3" fmla="*/ 241076 h 5195756"/>
              <a:gd name="connsiteX4" fmla="*/ 1780334 w 2541494"/>
              <a:gd name="connsiteY4" fmla="*/ 241075 h 5195756"/>
              <a:gd name="connsiteX5" fmla="*/ 2011316 w 2541494"/>
              <a:gd name="connsiteY5" fmla="*/ 10095 h 5195756"/>
              <a:gd name="connsiteX6" fmla="*/ 2285998 w 2541494"/>
              <a:gd name="connsiteY6" fmla="*/ 11915 h 5195756"/>
              <a:gd name="connsiteX7" fmla="*/ 2541494 w 2541494"/>
              <a:gd name="connsiteY7" fmla="*/ 267411 h 5195756"/>
              <a:gd name="connsiteX8" fmla="*/ 2541494 w 2541494"/>
              <a:gd name="connsiteY8" fmla="*/ 4940260 h 5195756"/>
              <a:gd name="connsiteX9" fmla="*/ 2285998 w 2541494"/>
              <a:gd name="connsiteY9" fmla="*/ 5195756 h 5195756"/>
              <a:gd name="connsiteX10" fmla="*/ 255496 w 2541494"/>
              <a:gd name="connsiteY10" fmla="*/ 5195756 h 5195756"/>
              <a:gd name="connsiteX11" fmla="*/ 0 w 2541494"/>
              <a:gd name="connsiteY11" fmla="*/ 4940260 h 5195756"/>
              <a:gd name="connsiteX12" fmla="*/ 0 w 2541494"/>
              <a:gd name="connsiteY12" fmla="*/ 267411 h 5195756"/>
              <a:gd name="connsiteX0" fmla="*/ 0 w 2541494"/>
              <a:gd name="connsiteY0" fmla="*/ 257316 h 5185661"/>
              <a:gd name="connsiteX1" fmla="*/ 255496 w 2541494"/>
              <a:gd name="connsiteY1" fmla="*/ 1820 h 5185661"/>
              <a:gd name="connsiteX2" fmla="*/ 573041 w 2541494"/>
              <a:gd name="connsiteY2" fmla="*/ 9525 h 5185661"/>
              <a:gd name="connsiteX3" fmla="*/ 768303 w 2541494"/>
              <a:gd name="connsiteY3" fmla="*/ 230981 h 5185661"/>
              <a:gd name="connsiteX4" fmla="*/ 1780334 w 2541494"/>
              <a:gd name="connsiteY4" fmla="*/ 230980 h 5185661"/>
              <a:gd name="connsiteX5" fmla="*/ 2011316 w 2541494"/>
              <a:gd name="connsiteY5" fmla="*/ 0 h 5185661"/>
              <a:gd name="connsiteX6" fmla="*/ 2285998 w 2541494"/>
              <a:gd name="connsiteY6" fmla="*/ 1820 h 5185661"/>
              <a:gd name="connsiteX7" fmla="*/ 2541494 w 2541494"/>
              <a:gd name="connsiteY7" fmla="*/ 257316 h 5185661"/>
              <a:gd name="connsiteX8" fmla="*/ 2541494 w 2541494"/>
              <a:gd name="connsiteY8" fmla="*/ 4930165 h 5185661"/>
              <a:gd name="connsiteX9" fmla="*/ 2285998 w 2541494"/>
              <a:gd name="connsiteY9" fmla="*/ 5185661 h 5185661"/>
              <a:gd name="connsiteX10" fmla="*/ 255496 w 2541494"/>
              <a:gd name="connsiteY10" fmla="*/ 5185661 h 5185661"/>
              <a:gd name="connsiteX11" fmla="*/ 0 w 2541494"/>
              <a:gd name="connsiteY11" fmla="*/ 4930165 h 5185661"/>
              <a:gd name="connsiteX12" fmla="*/ 0 w 2541494"/>
              <a:gd name="connsiteY12" fmla="*/ 257316 h 5185661"/>
              <a:gd name="connsiteX0" fmla="*/ 0 w 2541494"/>
              <a:gd name="connsiteY0" fmla="*/ 258664 h 5187009"/>
              <a:gd name="connsiteX1" fmla="*/ 255496 w 2541494"/>
              <a:gd name="connsiteY1" fmla="*/ 3168 h 5187009"/>
              <a:gd name="connsiteX2" fmla="*/ 573041 w 2541494"/>
              <a:gd name="connsiteY2" fmla="*/ 3729 h 5187009"/>
              <a:gd name="connsiteX3" fmla="*/ 768303 w 2541494"/>
              <a:gd name="connsiteY3" fmla="*/ 232329 h 5187009"/>
              <a:gd name="connsiteX4" fmla="*/ 1780334 w 2541494"/>
              <a:gd name="connsiteY4" fmla="*/ 232328 h 5187009"/>
              <a:gd name="connsiteX5" fmla="*/ 2011316 w 2541494"/>
              <a:gd name="connsiteY5" fmla="*/ 1348 h 5187009"/>
              <a:gd name="connsiteX6" fmla="*/ 2285998 w 2541494"/>
              <a:gd name="connsiteY6" fmla="*/ 3168 h 5187009"/>
              <a:gd name="connsiteX7" fmla="*/ 2541494 w 2541494"/>
              <a:gd name="connsiteY7" fmla="*/ 258664 h 5187009"/>
              <a:gd name="connsiteX8" fmla="*/ 2541494 w 2541494"/>
              <a:gd name="connsiteY8" fmla="*/ 4931513 h 5187009"/>
              <a:gd name="connsiteX9" fmla="*/ 2285998 w 2541494"/>
              <a:gd name="connsiteY9" fmla="*/ 5187009 h 5187009"/>
              <a:gd name="connsiteX10" fmla="*/ 255496 w 2541494"/>
              <a:gd name="connsiteY10" fmla="*/ 5187009 h 5187009"/>
              <a:gd name="connsiteX11" fmla="*/ 0 w 2541494"/>
              <a:gd name="connsiteY11" fmla="*/ 4931513 h 5187009"/>
              <a:gd name="connsiteX12" fmla="*/ 0 w 2541494"/>
              <a:gd name="connsiteY12" fmla="*/ 258664 h 5187009"/>
              <a:gd name="connsiteX0" fmla="*/ 0 w 2541494"/>
              <a:gd name="connsiteY0" fmla="*/ 257316 h 5185661"/>
              <a:gd name="connsiteX1" fmla="*/ 255496 w 2541494"/>
              <a:gd name="connsiteY1" fmla="*/ 1820 h 5185661"/>
              <a:gd name="connsiteX2" fmla="*/ 573041 w 2541494"/>
              <a:gd name="connsiteY2" fmla="*/ 2381 h 5185661"/>
              <a:gd name="connsiteX3" fmla="*/ 768303 w 2541494"/>
              <a:gd name="connsiteY3" fmla="*/ 230981 h 5185661"/>
              <a:gd name="connsiteX4" fmla="*/ 1780334 w 2541494"/>
              <a:gd name="connsiteY4" fmla="*/ 230980 h 5185661"/>
              <a:gd name="connsiteX5" fmla="*/ 2011316 w 2541494"/>
              <a:gd name="connsiteY5" fmla="*/ 0 h 5185661"/>
              <a:gd name="connsiteX6" fmla="*/ 2285998 w 2541494"/>
              <a:gd name="connsiteY6" fmla="*/ 1820 h 5185661"/>
              <a:gd name="connsiteX7" fmla="*/ 2541494 w 2541494"/>
              <a:gd name="connsiteY7" fmla="*/ 257316 h 5185661"/>
              <a:gd name="connsiteX8" fmla="*/ 2541494 w 2541494"/>
              <a:gd name="connsiteY8" fmla="*/ 4930165 h 5185661"/>
              <a:gd name="connsiteX9" fmla="*/ 2285998 w 2541494"/>
              <a:gd name="connsiteY9" fmla="*/ 5185661 h 5185661"/>
              <a:gd name="connsiteX10" fmla="*/ 255496 w 2541494"/>
              <a:gd name="connsiteY10" fmla="*/ 5185661 h 5185661"/>
              <a:gd name="connsiteX11" fmla="*/ 0 w 2541494"/>
              <a:gd name="connsiteY11" fmla="*/ 4930165 h 5185661"/>
              <a:gd name="connsiteX12" fmla="*/ 0 w 2541494"/>
              <a:gd name="connsiteY12" fmla="*/ 257316 h 5185661"/>
              <a:gd name="connsiteX0" fmla="*/ 0 w 2541494"/>
              <a:gd name="connsiteY0" fmla="*/ 257316 h 5185661"/>
              <a:gd name="connsiteX1" fmla="*/ 255496 w 2541494"/>
              <a:gd name="connsiteY1" fmla="*/ 1820 h 5185661"/>
              <a:gd name="connsiteX2" fmla="*/ 573041 w 2541494"/>
              <a:gd name="connsiteY2" fmla="*/ 2381 h 5185661"/>
              <a:gd name="connsiteX3" fmla="*/ 768303 w 2541494"/>
              <a:gd name="connsiteY3" fmla="*/ 230981 h 5185661"/>
              <a:gd name="connsiteX4" fmla="*/ 1780334 w 2541494"/>
              <a:gd name="connsiteY4" fmla="*/ 230980 h 5185661"/>
              <a:gd name="connsiteX5" fmla="*/ 2011316 w 2541494"/>
              <a:gd name="connsiteY5" fmla="*/ 0 h 5185661"/>
              <a:gd name="connsiteX6" fmla="*/ 2285998 w 2541494"/>
              <a:gd name="connsiteY6" fmla="*/ 1820 h 5185661"/>
              <a:gd name="connsiteX7" fmla="*/ 2541494 w 2541494"/>
              <a:gd name="connsiteY7" fmla="*/ 257316 h 5185661"/>
              <a:gd name="connsiteX8" fmla="*/ 2541494 w 2541494"/>
              <a:gd name="connsiteY8" fmla="*/ 4930165 h 5185661"/>
              <a:gd name="connsiteX9" fmla="*/ 2285998 w 2541494"/>
              <a:gd name="connsiteY9" fmla="*/ 5185661 h 5185661"/>
              <a:gd name="connsiteX10" fmla="*/ 255496 w 2541494"/>
              <a:gd name="connsiteY10" fmla="*/ 5185661 h 5185661"/>
              <a:gd name="connsiteX11" fmla="*/ 0 w 2541494"/>
              <a:gd name="connsiteY11" fmla="*/ 4930165 h 5185661"/>
              <a:gd name="connsiteX12" fmla="*/ 0 w 2541494"/>
              <a:gd name="connsiteY12" fmla="*/ 257316 h 5185661"/>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82741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82741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82741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84947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84947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84947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41494" h="5188043">
                <a:moveTo>
                  <a:pt x="0" y="259698"/>
                </a:moveTo>
                <a:cubicBezTo>
                  <a:pt x="0" y="118591"/>
                  <a:pt x="114389" y="4202"/>
                  <a:pt x="255496" y="4202"/>
                </a:cubicBezTo>
                <a:cubicBezTo>
                  <a:pt x="363726" y="2801"/>
                  <a:pt x="492334" y="4671"/>
                  <a:pt x="584947" y="4763"/>
                </a:cubicBezTo>
                <a:cubicBezTo>
                  <a:pt x="677560" y="4855"/>
                  <a:pt x="569072" y="233363"/>
                  <a:pt x="768303" y="233363"/>
                </a:cubicBezTo>
                <a:lnTo>
                  <a:pt x="1780334" y="233362"/>
                </a:lnTo>
                <a:cubicBezTo>
                  <a:pt x="1987900" y="232568"/>
                  <a:pt x="1824646" y="93"/>
                  <a:pt x="1970835" y="0"/>
                </a:cubicBezTo>
                <a:lnTo>
                  <a:pt x="2285998" y="4202"/>
                </a:lnTo>
                <a:cubicBezTo>
                  <a:pt x="2427105" y="4202"/>
                  <a:pt x="2541494" y="118591"/>
                  <a:pt x="2541494" y="259698"/>
                </a:cubicBezTo>
                <a:lnTo>
                  <a:pt x="2541494" y="4932547"/>
                </a:lnTo>
                <a:cubicBezTo>
                  <a:pt x="2541494" y="5073654"/>
                  <a:pt x="2427105" y="5188043"/>
                  <a:pt x="2285998" y="5188043"/>
                </a:cubicBezTo>
                <a:lnTo>
                  <a:pt x="255496" y="5188043"/>
                </a:lnTo>
                <a:cubicBezTo>
                  <a:pt x="114389" y="5188043"/>
                  <a:pt x="0" y="5073654"/>
                  <a:pt x="0" y="4932547"/>
                </a:cubicBezTo>
                <a:lnTo>
                  <a:pt x="0" y="259698"/>
                </a:lnTo>
                <a:close/>
              </a:path>
            </a:pathLst>
          </a:custGeom>
        </p:spPr>
        <p:txBody>
          <a:bodyPr/>
          <a:lstStyle/>
          <a:p>
            <a:endParaRPr lang="en-US"/>
          </a:p>
        </p:txBody>
      </p:sp>
      <p:pic>
        <p:nvPicPr>
          <p:cNvPr id="6" name="Graphic 5">
            <a:extLst>
              <a:ext uri="{FF2B5EF4-FFF2-40B4-BE49-F238E27FC236}">
                <a16:creationId xmlns:a16="http://schemas.microsoft.com/office/drawing/2014/main" id="{8DBD6BE6-62E5-B7E0-66C4-DB02BCEE56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16527735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 Laptop Sc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C6A15-C52C-6584-4049-3BF961A7D69D}"/>
              </a:ext>
            </a:extLst>
          </p:cNvPr>
          <p:cNvSpPr/>
          <p:nvPr userDrawn="1"/>
        </p:nvSpPr>
        <p:spPr>
          <a:xfrm>
            <a:off x="8496297" y="0"/>
            <a:ext cx="3695703"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3454904" cy="4673928"/>
          </a:xfrm>
          <a:prstGeom prst="rect">
            <a:avLst/>
          </a:prstGeom>
        </p:spPr>
        <p:txBody>
          <a:bodyPr l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36957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1" name="Footer Placeholder 4">
            <a:extLst>
              <a:ext uri="{FF2B5EF4-FFF2-40B4-BE49-F238E27FC236}">
                <a16:creationId xmlns:a16="http://schemas.microsoft.com/office/drawing/2014/main" id="{5A4AFE26-D1C2-2835-27D5-170136DC3EF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6" name="Picture 5">
            <a:extLst>
              <a:ext uri="{FF2B5EF4-FFF2-40B4-BE49-F238E27FC236}">
                <a16:creationId xmlns:a16="http://schemas.microsoft.com/office/drawing/2014/main" id="{DC636A63-EF50-FFFC-5AFD-F5432A2CBD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
          <a:stretch/>
        </p:blipFill>
        <p:spPr>
          <a:xfrm>
            <a:off x="3656376" y="1413032"/>
            <a:ext cx="8536847" cy="4873468"/>
          </a:xfrm>
          <a:prstGeom prst="rect">
            <a:avLst/>
          </a:prstGeom>
          <a:effectLst/>
        </p:spPr>
      </p:pic>
      <p:sp>
        <p:nvSpPr>
          <p:cNvPr id="8" name="Picture Placeholder 6">
            <a:extLst>
              <a:ext uri="{FF2B5EF4-FFF2-40B4-BE49-F238E27FC236}">
                <a16:creationId xmlns:a16="http://schemas.microsoft.com/office/drawing/2014/main" id="{EF345551-3BA0-7AF6-05E4-E9D8D44E0B17}"/>
              </a:ext>
            </a:extLst>
          </p:cNvPr>
          <p:cNvSpPr>
            <a:spLocks noGrp="1"/>
          </p:cNvSpPr>
          <p:nvPr>
            <p:ph type="pic" sz="quarter" idx="12"/>
          </p:nvPr>
        </p:nvSpPr>
        <p:spPr>
          <a:xfrm>
            <a:off x="5174676" y="1759871"/>
            <a:ext cx="5869052" cy="3562104"/>
          </a:xfrm>
        </p:spPr>
        <p:txBody>
          <a:bodyPr/>
          <a:lstStyle/>
          <a:p>
            <a:endParaRPr lang="en-US"/>
          </a:p>
        </p:txBody>
      </p:sp>
      <p:pic>
        <p:nvPicPr>
          <p:cNvPr id="3" name="Graphic 2">
            <a:extLst>
              <a:ext uri="{FF2B5EF4-FFF2-40B4-BE49-F238E27FC236}">
                <a16:creationId xmlns:a16="http://schemas.microsoft.com/office/drawing/2014/main" id="{CA015185-1457-C6FF-0058-EC4C559707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557374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al - Quintup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1956863"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5143025" y="1612572"/>
            <a:ext cx="1933548" cy="467392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2851275" y="1612572"/>
            <a:ext cx="1955099" cy="4673928"/>
          </a:xfrm>
          <a:prstGeom prst="rect">
            <a:avLst/>
          </a:prstGeom>
        </p:spPr>
        <p:txBody>
          <a:bodyPr lIns="0">
            <a:noAutofit/>
          </a:bodyPr>
          <a:lstStyle>
            <a:lvl1pPr>
              <a:defRPr sz="1800"/>
            </a:lvl1pPr>
          </a:lstStyle>
          <a:p>
            <a:pPr lvl="0"/>
            <a:r>
              <a:rPr lang="en-US" dirty="0"/>
              <a:t>Click to edit Master text style</a:t>
            </a:r>
          </a:p>
        </p:txBody>
      </p:sp>
      <p:sp>
        <p:nvSpPr>
          <p:cNvPr id="2" name="Content Placeholder 2">
            <a:extLst>
              <a:ext uri="{FF2B5EF4-FFF2-40B4-BE49-F238E27FC236}">
                <a16:creationId xmlns:a16="http://schemas.microsoft.com/office/drawing/2014/main" id="{BA34290D-D9AB-37C9-E431-03F99DD51BCD}"/>
              </a:ext>
            </a:extLst>
          </p:cNvPr>
          <p:cNvSpPr>
            <a:spLocks noGrp="1"/>
          </p:cNvSpPr>
          <p:nvPr>
            <p:ph idx="12"/>
          </p:nvPr>
        </p:nvSpPr>
        <p:spPr>
          <a:xfrm>
            <a:off x="7411459" y="1612572"/>
            <a:ext cx="1938843" cy="4673928"/>
          </a:xfrm>
          <a:prstGeom prst="rect">
            <a:avLst/>
          </a:prstGeom>
        </p:spPr>
        <p:txBody>
          <a:bodyPr lIns="0">
            <a:noAutofit/>
          </a:bodyPr>
          <a:lstStyle>
            <a:lvl1pPr>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4FB4F5C6-DD06-1BD1-0DCB-356C08632E3E}"/>
              </a:ext>
            </a:extLst>
          </p:cNvPr>
          <p:cNvSpPr>
            <a:spLocks noGrp="1"/>
          </p:cNvSpPr>
          <p:nvPr>
            <p:ph idx="13"/>
          </p:nvPr>
        </p:nvSpPr>
        <p:spPr>
          <a:xfrm>
            <a:off x="9683423" y="1612572"/>
            <a:ext cx="1938843" cy="467392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0B40C229-A10A-636F-87CD-5A4955F457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4" name="Footer Placeholder 4">
            <a:extLst>
              <a:ext uri="{FF2B5EF4-FFF2-40B4-BE49-F238E27FC236}">
                <a16:creationId xmlns:a16="http://schemas.microsoft.com/office/drawing/2014/main" id="{06937B88-2A6C-049F-17EE-4363558648EF}"/>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7639738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7353300" cy="4673928"/>
          </a:xfrm>
          <a:prstGeom prst="rect">
            <a:avLst/>
          </a:prstGeom>
        </p:spPr>
        <p:txBody>
          <a:bodyPr tIns="0" b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73533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7" name="Rectangle 6">
            <a:extLst>
              <a:ext uri="{FF2B5EF4-FFF2-40B4-BE49-F238E27FC236}">
                <a16:creationId xmlns:a16="http://schemas.microsoft.com/office/drawing/2014/main" id="{BD19A28F-8CC9-0898-39AC-E84DA0767B52}"/>
              </a:ext>
            </a:extLst>
          </p:cNvPr>
          <p:cNvSpPr/>
          <p:nvPr userDrawn="1"/>
        </p:nvSpPr>
        <p:spPr>
          <a:xfrm>
            <a:off x="8496297" y="0"/>
            <a:ext cx="3695703"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2">
            <a:extLst>
              <a:ext uri="{FF2B5EF4-FFF2-40B4-BE49-F238E27FC236}">
                <a16:creationId xmlns:a16="http://schemas.microsoft.com/office/drawing/2014/main" id="{F2FB19F7-A927-9A70-892E-0E0B4841E40F}"/>
              </a:ext>
            </a:extLst>
          </p:cNvPr>
          <p:cNvSpPr>
            <a:spLocks noGrp="1"/>
          </p:cNvSpPr>
          <p:nvPr>
            <p:ph idx="10"/>
          </p:nvPr>
        </p:nvSpPr>
        <p:spPr>
          <a:xfrm>
            <a:off x="9067794" y="571501"/>
            <a:ext cx="2552707" cy="5715000"/>
          </a:xfrm>
          <a:prstGeom prst="rect">
            <a:avLst/>
          </a:prstGeom>
        </p:spPr>
        <p:txBody>
          <a:bodyPr tIns="0" bIns="0" anchor="ctr">
            <a:noAutofit/>
          </a:bodyPr>
          <a:lstStyle>
            <a:lvl1pPr marL="0" indent="0">
              <a:buNone/>
              <a:defRPr sz="1600">
                <a:solidFill>
                  <a:schemeClr val="tx2"/>
                </a:solidFill>
              </a:defRPr>
            </a:lvl1pPr>
          </a:lstStyle>
          <a:p>
            <a:pPr lvl="0"/>
            <a:r>
              <a:rPr lang="en-US"/>
              <a:t>Click to edit Master text style</a:t>
            </a:r>
          </a:p>
        </p:txBody>
      </p:sp>
      <p:sp>
        <p:nvSpPr>
          <p:cNvPr id="8" name="Footer Placeholder 4">
            <a:extLst>
              <a:ext uri="{FF2B5EF4-FFF2-40B4-BE49-F238E27FC236}">
                <a16:creationId xmlns:a16="http://schemas.microsoft.com/office/drawing/2014/main" id="{D85B4DFB-6771-6812-E292-CB764781C2DC}"/>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3" name="Graphic 2">
            <a:extLst>
              <a:ext uri="{FF2B5EF4-FFF2-40B4-BE49-F238E27FC236}">
                <a16:creationId xmlns:a16="http://schemas.microsoft.com/office/drawing/2014/main" id="{1430DD25-44BC-F170-71A6-71B251199D7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26340602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Upper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BA1A70-3571-AD73-C0AC-4FFC850E4898}"/>
              </a:ext>
            </a:extLst>
          </p:cNvPr>
          <p:cNvSpPr/>
          <p:nvPr userDrawn="1"/>
        </p:nvSpPr>
        <p:spPr>
          <a:xfrm>
            <a:off x="0" y="5225143"/>
            <a:ext cx="12192000" cy="1632857"/>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Title Placeholder 9">
            <a:extLst>
              <a:ext uri="{FF2B5EF4-FFF2-40B4-BE49-F238E27FC236}">
                <a16:creationId xmlns:a16="http://schemas.microsoft.com/office/drawing/2014/main" id="{24CFFDAE-C32A-12B1-3621-AE1955CD3FA8}"/>
              </a:ext>
            </a:extLst>
          </p:cNvPr>
          <p:cNvSpPr>
            <a:spLocks noGrp="1"/>
          </p:cNvSpPr>
          <p:nvPr>
            <p:ph type="title"/>
          </p:nvPr>
        </p:nvSpPr>
        <p:spPr>
          <a:xfrm>
            <a:off x="571500" y="1142997"/>
            <a:ext cx="9220200" cy="1095530"/>
          </a:xfrm>
          <a:prstGeom prst="rect">
            <a:avLst/>
          </a:prstGeom>
        </p:spPr>
        <p:txBody>
          <a:bodyPr vert="horz" lIns="0" tIns="0" rIns="0" bIns="0" rtlCol="0" anchor="t">
            <a:noAutofit/>
          </a:bodyPr>
          <a:lstStyle/>
          <a:p>
            <a:r>
              <a:rPr lang="en-US" dirty="0"/>
              <a:t>Click to edit Master title style</a:t>
            </a:r>
          </a:p>
        </p:txBody>
      </p:sp>
      <p:sp>
        <p:nvSpPr>
          <p:cNvPr id="2" name="Footer Placeholder 4">
            <a:extLst>
              <a:ext uri="{FF2B5EF4-FFF2-40B4-BE49-F238E27FC236}">
                <a16:creationId xmlns:a16="http://schemas.microsoft.com/office/drawing/2014/main" id="{8B39C8D1-DCF6-468B-DEA8-87C16BF3689A}"/>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06A85CF5-F213-7F67-B3C8-57124A7B5B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Tree>
    <p:extLst>
      <p:ext uri="{BB962C8B-B14F-4D97-AF65-F5344CB8AC3E}">
        <p14:creationId xmlns:p14="http://schemas.microsoft.com/office/powerpoint/2010/main" val="2120603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Uppe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298605-C311-0312-C083-6C799CBA6173}"/>
              </a:ext>
            </a:extLst>
          </p:cNvPr>
          <p:cNvSpPr/>
          <p:nvPr userDrawn="1"/>
        </p:nvSpPr>
        <p:spPr>
          <a:xfrm>
            <a:off x="0" y="0"/>
            <a:ext cx="12192000" cy="52251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968C1A6F-0C64-8079-38BE-5EF9A48E54CE}"/>
              </a:ext>
            </a:extLst>
          </p:cNvPr>
          <p:cNvSpPr>
            <a:spLocks noGrp="1"/>
          </p:cNvSpPr>
          <p:nvPr>
            <p:ph idx="1"/>
          </p:nvPr>
        </p:nvSpPr>
        <p:spPr>
          <a:xfrm>
            <a:off x="571500" y="571500"/>
            <a:ext cx="11049000" cy="4082146"/>
          </a:xfrm>
          <a:prstGeom prst="rect">
            <a:avLst/>
          </a:prstGeom>
        </p:spPr>
        <p:txBody>
          <a:bodyPr>
            <a:normAutofit/>
          </a:bodyPr>
          <a:lstStyle>
            <a:lvl1pPr>
              <a:defRPr sz="2000">
                <a:solidFill>
                  <a:schemeClr val="bg1"/>
                </a:solidFill>
              </a:defRPr>
            </a:lvl1pPr>
          </a:lstStyle>
          <a:p>
            <a:pPr lvl="0"/>
            <a:r>
              <a:rPr lang="en-US"/>
              <a:t>Click to edit Master text style</a:t>
            </a:r>
          </a:p>
        </p:txBody>
      </p:sp>
      <p:sp>
        <p:nvSpPr>
          <p:cNvPr id="2" name="Footer Placeholder 4">
            <a:extLst>
              <a:ext uri="{FF2B5EF4-FFF2-40B4-BE49-F238E27FC236}">
                <a16:creationId xmlns:a16="http://schemas.microsoft.com/office/drawing/2014/main" id="{7EC2B978-DE9B-7788-66C5-DB95DE9FFF71}"/>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4" name="Graphic 3">
            <a:extLst>
              <a:ext uri="{FF2B5EF4-FFF2-40B4-BE49-F238E27FC236}">
                <a16:creationId xmlns:a16="http://schemas.microsoft.com/office/drawing/2014/main" id="{04A195E3-0B3E-D07B-C18F-4EAE73F9F6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6964901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resenta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8CFDA7-11CD-0CCE-91FF-A315506F3DBA}"/>
              </a:ext>
            </a:extLst>
          </p:cNvPr>
          <p:cNvPicPr>
            <a:picLocks noChangeAspect="1"/>
          </p:cNvPicPr>
          <p:nvPr userDrawn="1"/>
        </p:nvPicPr>
        <p:blipFill>
          <a:blip r:embed="rId2"/>
          <a:stretch>
            <a:fillRect/>
          </a:stretch>
        </p:blipFill>
        <p:spPr>
          <a:xfrm>
            <a:off x="0" y="1055548"/>
            <a:ext cx="12192000" cy="5802452"/>
          </a:xfrm>
          <a:prstGeom prst="rect">
            <a:avLst/>
          </a:prstGeom>
        </p:spPr>
      </p:pic>
      <p:sp>
        <p:nvSpPr>
          <p:cNvPr id="5" name="Title Placeholder 9">
            <a:extLst>
              <a:ext uri="{FF2B5EF4-FFF2-40B4-BE49-F238E27FC236}">
                <a16:creationId xmlns:a16="http://schemas.microsoft.com/office/drawing/2014/main" id="{E83762DC-ECBA-0C77-5044-982DE4978146}"/>
              </a:ext>
            </a:extLst>
          </p:cNvPr>
          <p:cNvSpPr>
            <a:spLocks noGrp="1"/>
          </p:cNvSpPr>
          <p:nvPr>
            <p:ph type="title"/>
          </p:nvPr>
        </p:nvSpPr>
        <p:spPr>
          <a:xfrm>
            <a:off x="2400300" y="4000498"/>
            <a:ext cx="7391400" cy="2286002"/>
          </a:xfrm>
          <a:prstGeom prst="rect">
            <a:avLst/>
          </a:prstGeom>
        </p:spPr>
        <p:txBody>
          <a:bodyPr vert="horz" lIns="0" tIns="0" rIns="0" bIns="0" rtlCol="0" anchor="t">
            <a:noAutofit/>
          </a:bodyPr>
          <a:lstStyle>
            <a:lvl1pPr algn="ctr">
              <a:defRPr sz="3200" b="1">
                <a:solidFill>
                  <a:schemeClr val="tx1"/>
                </a:solidFill>
              </a:defRPr>
            </a:lvl1pPr>
          </a:lstStyle>
          <a:p>
            <a:r>
              <a:rPr lang="en-US" dirty="0"/>
              <a:t>Click to edit Master title style</a:t>
            </a:r>
          </a:p>
        </p:txBody>
      </p:sp>
      <p:sp>
        <p:nvSpPr>
          <p:cNvPr id="8" name="Footer Placeholder 4">
            <a:extLst>
              <a:ext uri="{FF2B5EF4-FFF2-40B4-BE49-F238E27FC236}">
                <a16:creationId xmlns:a16="http://schemas.microsoft.com/office/drawing/2014/main" id="{376F7F0B-AC85-3A66-E34C-5DA4CFDC960C}"/>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9" name="Graphic 8">
            <a:extLst>
              <a:ext uri="{FF2B5EF4-FFF2-40B4-BE49-F238E27FC236}">
                <a16:creationId xmlns:a16="http://schemas.microsoft.com/office/drawing/2014/main" id="{0A43A5AB-5B39-2AF2-4ED0-3725E992D1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457956" y="2388531"/>
            <a:ext cx="5276088" cy="1188078"/>
          </a:xfrm>
          <a:prstGeom prst="rect">
            <a:avLst/>
          </a:prstGeom>
        </p:spPr>
      </p:pic>
    </p:spTree>
    <p:extLst>
      <p:ext uri="{BB962C8B-B14F-4D97-AF65-F5344CB8AC3E}">
        <p14:creationId xmlns:p14="http://schemas.microsoft.com/office/powerpoint/2010/main" val="37142954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esentation Title Al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7096D9-28A1-D00F-77F6-B4121EB2578B}"/>
              </a:ext>
            </a:extLst>
          </p:cNvPr>
          <p:cNvPicPr>
            <a:picLocks noChangeAspect="1"/>
          </p:cNvPicPr>
          <p:nvPr userDrawn="1"/>
        </p:nvPicPr>
        <p:blipFill>
          <a:blip r:embed="rId2">
            <a:alphaModFix amt="10000"/>
          </a:blip>
          <a:stretch>
            <a:fillRect/>
          </a:stretch>
        </p:blipFill>
        <p:spPr>
          <a:xfrm flipH="1" flipV="1">
            <a:off x="0" y="527773"/>
            <a:ext cx="12192000" cy="5802452"/>
          </a:xfrm>
          <a:prstGeom prst="rect">
            <a:avLst/>
          </a:prstGeom>
        </p:spPr>
      </p:pic>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2400300" y="4000498"/>
            <a:ext cx="7391400" cy="2286002"/>
          </a:xfrm>
          <a:prstGeom prst="rect">
            <a:avLst/>
          </a:prstGeom>
        </p:spPr>
        <p:txBody>
          <a:bodyPr vert="horz" lIns="0" tIns="0" rIns="0" bIns="0" rtlCol="0" anchor="t">
            <a:noAutofit/>
          </a:bodyPr>
          <a:lstStyle>
            <a:lvl1pPr algn="ctr">
              <a:defRPr sz="3200" b="1">
                <a:solidFill>
                  <a:schemeClr val="bg1"/>
                </a:solidFill>
              </a:defRPr>
            </a:lvl1pPr>
          </a:lstStyle>
          <a:p>
            <a:r>
              <a:rPr lang="en-US" dirty="0"/>
              <a:t>Click to edit Master title style</a:t>
            </a:r>
          </a:p>
        </p:txBody>
      </p:sp>
      <p:sp>
        <p:nvSpPr>
          <p:cNvPr id="9" name="Footer Placeholder 4">
            <a:extLst>
              <a:ext uri="{FF2B5EF4-FFF2-40B4-BE49-F238E27FC236}">
                <a16:creationId xmlns:a16="http://schemas.microsoft.com/office/drawing/2014/main" id="{50A81500-85DB-C803-C04A-AA39A57B589F}"/>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F52A32AB-C2E2-173A-65F6-321E2D81F7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456489" y="2392752"/>
            <a:ext cx="5279022" cy="1188738"/>
          </a:xfrm>
          <a:prstGeom prst="rect">
            <a:avLst/>
          </a:prstGeom>
        </p:spPr>
      </p:pic>
    </p:spTree>
    <p:extLst>
      <p:ext uri="{BB962C8B-B14F-4D97-AF65-F5344CB8AC3E}">
        <p14:creationId xmlns:p14="http://schemas.microsoft.com/office/powerpoint/2010/main" val="21104688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esentation Title Gradien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1E2E61-6E20-6FD5-44ED-28CF3E22292B}"/>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2400300" y="4000498"/>
            <a:ext cx="7391400" cy="2286002"/>
          </a:xfrm>
          <a:prstGeom prst="rect">
            <a:avLst/>
          </a:prstGeom>
        </p:spPr>
        <p:txBody>
          <a:bodyPr vert="horz" lIns="0" tIns="0" rIns="0" bIns="0" rtlCol="0" anchor="t">
            <a:noAutofit/>
          </a:bodyPr>
          <a:lstStyle>
            <a:lvl1pPr algn="ctr">
              <a:defRPr sz="3200" b="1">
                <a:solidFill>
                  <a:schemeClr val="bg1"/>
                </a:solidFill>
              </a:defRPr>
            </a:lvl1pPr>
          </a:lstStyle>
          <a:p>
            <a:r>
              <a:rPr lang="en-US" dirty="0"/>
              <a:t>Click to edit Master title style</a:t>
            </a:r>
          </a:p>
        </p:txBody>
      </p:sp>
      <p:sp>
        <p:nvSpPr>
          <p:cNvPr id="9" name="Footer Placeholder 4">
            <a:extLst>
              <a:ext uri="{FF2B5EF4-FFF2-40B4-BE49-F238E27FC236}">
                <a16:creationId xmlns:a16="http://schemas.microsoft.com/office/drawing/2014/main" id="{50A81500-85DB-C803-C04A-AA39A57B589F}"/>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t>2026</a:t>
            </a:fld>
            <a:r>
              <a:rPr lang="en-US" sz="600" dirty="0">
                <a:solidFill>
                  <a:schemeClr val="accent6"/>
                </a:solidFill>
              </a:rPr>
              <a:t> Fourth Enterprises LLC., Inc. All Rights Reserved.</a:t>
            </a:r>
          </a:p>
        </p:txBody>
      </p:sp>
      <p:pic>
        <p:nvPicPr>
          <p:cNvPr id="4" name="Graphic 3">
            <a:extLst>
              <a:ext uri="{FF2B5EF4-FFF2-40B4-BE49-F238E27FC236}">
                <a16:creationId xmlns:a16="http://schemas.microsoft.com/office/drawing/2014/main" id="{F52A32AB-C2E2-173A-65F6-321E2D81F7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56489" y="2392752"/>
            <a:ext cx="5279022" cy="1188738"/>
          </a:xfrm>
          <a:prstGeom prst="rect">
            <a:avLst/>
          </a:prstGeom>
        </p:spPr>
      </p:pic>
      <p:pic>
        <p:nvPicPr>
          <p:cNvPr id="7" name="Picture 6" descr="A white lines on a black background&#10;&#10;AI-generated content may be incorrect.">
            <a:extLst>
              <a:ext uri="{FF2B5EF4-FFF2-40B4-BE49-F238E27FC236}">
                <a16:creationId xmlns:a16="http://schemas.microsoft.com/office/drawing/2014/main" id="{CC91327F-1AC0-6AD4-32BC-AB60B1A2AD32}"/>
              </a:ext>
            </a:extLst>
          </p:cNvPr>
          <p:cNvPicPr>
            <a:picLocks noChangeAspect="1"/>
          </p:cNvPicPr>
          <p:nvPr userDrawn="1"/>
        </p:nvPicPr>
        <p:blipFill>
          <a:blip r:embed="rId4">
            <a:alphaModFix amt="10000"/>
          </a:blip>
          <a:stretch>
            <a:fillRect/>
          </a:stretch>
        </p:blipFill>
        <p:spPr>
          <a:xfrm>
            <a:off x="0" y="0"/>
            <a:ext cx="12192000" cy="6858000"/>
          </a:xfrm>
          <a:prstGeom prst="rect">
            <a:avLst/>
          </a:prstGeom>
          <a:effectLst/>
        </p:spPr>
      </p:pic>
    </p:spTree>
    <p:extLst>
      <p:ext uri="{BB962C8B-B14F-4D97-AF65-F5344CB8AC3E}">
        <p14:creationId xmlns:p14="http://schemas.microsoft.com/office/powerpoint/2010/main" val="24870137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esentation For Company Title">
    <p:bg>
      <p:bgPr>
        <a:solidFill>
          <a:schemeClr val="bg1"/>
        </a:solidFill>
        <a:effectLst/>
      </p:bgPr>
    </p:bg>
    <p:spTree>
      <p:nvGrpSpPr>
        <p:cNvPr id="1" name=""/>
        <p:cNvGrpSpPr/>
        <p:nvPr/>
      </p:nvGrpSpPr>
      <p:grpSpPr>
        <a:xfrm>
          <a:off x="0" y="0"/>
          <a:ext cx="0" cy="0"/>
          <a:chOff x="0" y="0"/>
          <a:chExt cx="0" cy="0"/>
        </a:xfrm>
      </p:grpSpPr>
      <p:pic>
        <p:nvPicPr>
          <p:cNvPr id="5" name="Picture 4" descr="Blue lines on a black background&#10;&#10;AI-generated content may be incorrect.">
            <a:extLst>
              <a:ext uri="{FF2B5EF4-FFF2-40B4-BE49-F238E27FC236}">
                <a16:creationId xmlns:a16="http://schemas.microsoft.com/office/drawing/2014/main" id="{400FB09A-62FE-2672-5858-CB73FF563F5C}"/>
              </a:ext>
            </a:extLst>
          </p:cNvPr>
          <p:cNvPicPr>
            <a:picLocks noChangeAspect="1"/>
          </p:cNvPicPr>
          <p:nvPr userDrawn="1"/>
        </p:nvPicPr>
        <p:blipFill>
          <a:blip r:embed="rId2">
            <a:alphaModFix amt="10000"/>
          </a:blip>
          <a:stretch>
            <a:fillRect/>
          </a:stretch>
        </p:blipFill>
        <p:spPr>
          <a:xfrm>
            <a:off x="0" y="0"/>
            <a:ext cx="12192000" cy="6858000"/>
          </a:xfrm>
          <a:prstGeom prst="rect">
            <a:avLst/>
          </a:prstGeom>
        </p:spPr>
      </p:pic>
      <p:sp>
        <p:nvSpPr>
          <p:cNvPr id="8" name="Footer Placeholder 4">
            <a:extLst>
              <a:ext uri="{FF2B5EF4-FFF2-40B4-BE49-F238E27FC236}">
                <a16:creationId xmlns:a16="http://schemas.microsoft.com/office/drawing/2014/main" id="{B3B79066-8621-DF30-F4AB-56B6D5FB9C50}"/>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6" name="TextBox 5">
            <a:extLst>
              <a:ext uri="{FF2B5EF4-FFF2-40B4-BE49-F238E27FC236}">
                <a16:creationId xmlns:a16="http://schemas.microsoft.com/office/drawing/2014/main" id="{F498D906-6FD5-E956-C8AD-4727FD099A88}"/>
              </a:ext>
            </a:extLst>
          </p:cNvPr>
          <p:cNvSpPr txBox="1"/>
          <p:nvPr userDrawn="1"/>
        </p:nvSpPr>
        <p:spPr>
          <a:xfrm>
            <a:off x="4267200" y="3631166"/>
            <a:ext cx="3657600" cy="369332"/>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Presentation for</a:t>
            </a:r>
          </a:p>
        </p:txBody>
      </p:sp>
      <p:sp>
        <p:nvSpPr>
          <p:cNvPr id="9" name="Title Placeholder 9">
            <a:extLst>
              <a:ext uri="{FF2B5EF4-FFF2-40B4-BE49-F238E27FC236}">
                <a16:creationId xmlns:a16="http://schemas.microsoft.com/office/drawing/2014/main" id="{E3979F02-8548-852D-2081-49DE62307FC4}"/>
              </a:ext>
            </a:extLst>
          </p:cNvPr>
          <p:cNvSpPr>
            <a:spLocks noGrp="1"/>
          </p:cNvSpPr>
          <p:nvPr>
            <p:ph type="title" hasCustomPrompt="1"/>
          </p:nvPr>
        </p:nvSpPr>
        <p:spPr>
          <a:xfrm>
            <a:off x="2400300" y="4000498"/>
            <a:ext cx="7391400" cy="2286002"/>
          </a:xfrm>
          <a:prstGeom prst="rect">
            <a:avLst/>
          </a:prstGeom>
        </p:spPr>
        <p:txBody>
          <a:bodyPr vert="horz" lIns="0" tIns="0" rIns="0" bIns="0" rtlCol="0" anchor="t">
            <a:noAutofit/>
          </a:bodyPr>
          <a:lstStyle>
            <a:lvl1pPr algn="ctr">
              <a:defRPr sz="3200" b="1">
                <a:solidFill>
                  <a:schemeClr val="tx1"/>
                </a:solidFill>
              </a:defRPr>
            </a:lvl1pPr>
          </a:lstStyle>
          <a:p>
            <a:r>
              <a:rPr lang="en-US" dirty="0"/>
              <a:t>Company Name</a:t>
            </a:r>
          </a:p>
        </p:txBody>
      </p:sp>
      <p:pic>
        <p:nvPicPr>
          <p:cNvPr id="2" name="Graphic 1">
            <a:extLst>
              <a:ext uri="{FF2B5EF4-FFF2-40B4-BE49-F238E27FC236}">
                <a16:creationId xmlns:a16="http://schemas.microsoft.com/office/drawing/2014/main" id="{929B99A0-BE5B-CF1B-F1D4-564DFD771A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457956" y="2388531"/>
            <a:ext cx="5276088" cy="1188078"/>
          </a:xfrm>
          <a:prstGeom prst="rect">
            <a:avLst/>
          </a:prstGeom>
        </p:spPr>
      </p:pic>
    </p:spTree>
    <p:extLst>
      <p:ext uri="{BB962C8B-B14F-4D97-AF65-F5344CB8AC3E}">
        <p14:creationId xmlns:p14="http://schemas.microsoft.com/office/powerpoint/2010/main" val="34332826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esentation For Company Title Alt">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9DB0D-348B-AF76-F579-BD80D30F28DC}"/>
              </a:ext>
            </a:extLst>
          </p:cNvPr>
          <p:cNvPicPr>
            <a:picLocks noChangeAspect="1"/>
          </p:cNvPicPr>
          <p:nvPr userDrawn="1"/>
        </p:nvPicPr>
        <p:blipFill>
          <a:blip r:embed="rId2">
            <a:alphaModFix amt="10000"/>
          </a:blip>
          <a:stretch>
            <a:fillRect/>
          </a:stretch>
        </p:blipFill>
        <p:spPr>
          <a:xfrm flipH="1" flipV="1">
            <a:off x="0" y="527773"/>
            <a:ext cx="12192000" cy="5802452"/>
          </a:xfrm>
          <a:prstGeom prst="rect">
            <a:avLst/>
          </a:prstGeom>
        </p:spPr>
      </p:pic>
      <p:sp>
        <p:nvSpPr>
          <p:cNvPr id="15" name="Footer Placeholder 4">
            <a:extLst>
              <a:ext uri="{FF2B5EF4-FFF2-40B4-BE49-F238E27FC236}">
                <a16:creationId xmlns:a16="http://schemas.microsoft.com/office/drawing/2014/main" id="{9C95C551-364C-0A32-21F9-5CEFB0C951B2}"/>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2025 Fourth Enterprises LLC., Inc. All Rights Reserved.</a:t>
            </a:r>
          </a:p>
        </p:txBody>
      </p:sp>
      <p:sp>
        <p:nvSpPr>
          <p:cNvPr id="4" name="TextBox 3">
            <a:extLst>
              <a:ext uri="{FF2B5EF4-FFF2-40B4-BE49-F238E27FC236}">
                <a16:creationId xmlns:a16="http://schemas.microsoft.com/office/drawing/2014/main" id="{D516A89C-8199-2EA2-E575-86E0B3E83353}"/>
              </a:ext>
            </a:extLst>
          </p:cNvPr>
          <p:cNvSpPr txBox="1"/>
          <p:nvPr userDrawn="1"/>
        </p:nvSpPr>
        <p:spPr>
          <a:xfrm>
            <a:off x="4267200" y="3631166"/>
            <a:ext cx="36576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Presentation for</a:t>
            </a:r>
          </a:p>
        </p:txBody>
      </p:sp>
      <p:sp>
        <p:nvSpPr>
          <p:cNvPr id="5" name="Title Placeholder 9">
            <a:extLst>
              <a:ext uri="{FF2B5EF4-FFF2-40B4-BE49-F238E27FC236}">
                <a16:creationId xmlns:a16="http://schemas.microsoft.com/office/drawing/2014/main" id="{7C855302-3AF2-F47B-35DB-F6DF885099AA}"/>
              </a:ext>
            </a:extLst>
          </p:cNvPr>
          <p:cNvSpPr>
            <a:spLocks noGrp="1"/>
          </p:cNvSpPr>
          <p:nvPr>
            <p:ph type="title" hasCustomPrompt="1"/>
          </p:nvPr>
        </p:nvSpPr>
        <p:spPr>
          <a:xfrm>
            <a:off x="2400300" y="4000498"/>
            <a:ext cx="7391400" cy="2286002"/>
          </a:xfrm>
          <a:prstGeom prst="rect">
            <a:avLst/>
          </a:prstGeom>
        </p:spPr>
        <p:txBody>
          <a:bodyPr vert="horz" lIns="0" tIns="0" rIns="0" bIns="0" rtlCol="0" anchor="t">
            <a:noAutofit/>
          </a:bodyPr>
          <a:lstStyle>
            <a:lvl1pPr algn="ctr">
              <a:defRPr sz="3200" b="1">
                <a:solidFill>
                  <a:schemeClr val="bg1"/>
                </a:solidFill>
              </a:defRPr>
            </a:lvl1pPr>
          </a:lstStyle>
          <a:p>
            <a:r>
              <a:rPr lang="en-US" dirty="0"/>
              <a:t>Company Name</a:t>
            </a:r>
          </a:p>
        </p:txBody>
      </p:sp>
      <p:pic>
        <p:nvPicPr>
          <p:cNvPr id="2" name="Graphic 1">
            <a:extLst>
              <a:ext uri="{FF2B5EF4-FFF2-40B4-BE49-F238E27FC236}">
                <a16:creationId xmlns:a16="http://schemas.microsoft.com/office/drawing/2014/main" id="{C99CD361-6536-68AE-13C5-D48F22A478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456489" y="2392752"/>
            <a:ext cx="5279022" cy="1188738"/>
          </a:xfrm>
          <a:prstGeom prst="rect">
            <a:avLst/>
          </a:prstGeom>
        </p:spPr>
      </p:pic>
    </p:spTree>
    <p:extLst>
      <p:ext uri="{BB962C8B-B14F-4D97-AF65-F5344CB8AC3E}">
        <p14:creationId xmlns:p14="http://schemas.microsoft.com/office/powerpoint/2010/main" val="25098417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Presentation For Company Title Alt">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C7A527-1D72-E762-BA45-4CBCDBAC2048}"/>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white lines on a black background&#10;&#10;AI-generated content may be incorrect.">
            <a:extLst>
              <a:ext uri="{FF2B5EF4-FFF2-40B4-BE49-F238E27FC236}">
                <a16:creationId xmlns:a16="http://schemas.microsoft.com/office/drawing/2014/main" id="{D85400EE-F120-AFB8-C3C8-C813C243504E}"/>
              </a:ext>
            </a:extLst>
          </p:cNvPr>
          <p:cNvPicPr>
            <a:picLocks noChangeAspect="1"/>
          </p:cNvPicPr>
          <p:nvPr userDrawn="1"/>
        </p:nvPicPr>
        <p:blipFill>
          <a:blip r:embed="rId2">
            <a:alphaModFix amt="10000"/>
          </a:blip>
          <a:stretch>
            <a:fillRect/>
          </a:stretch>
        </p:blipFill>
        <p:spPr>
          <a:xfrm>
            <a:off x="0" y="0"/>
            <a:ext cx="12192000" cy="6858000"/>
          </a:xfrm>
          <a:prstGeom prst="rect">
            <a:avLst/>
          </a:prstGeom>
          <a:effectLst/>
        </p:spPr>
      </p:pic>
      <p:sp>
        <p:nvSpPr>
          <p:cNvPr id="15" name="Footer Placeholder 4">
            <a:extLst>
              <a:ext uri="{FF2B5EF4-FFF2-40B4-BE49-F238E27FC236}">
                <a16:creationId xmlns:a16="http://schemas.microsoft.com/office/drawing/2014/main" id="{9C95C551-364C-0A32-21F9-5CEFB0C951B2}"/>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2025 Fourth Enterprises LLC., Inc. All Rights Reserved.</a:t>
            </a:r>
          </a:p>
        </p:txBody>
      </p:sp>
      <p:sp>
        <p:nvSpPr>
          <p:cNvPr id="4" name="TextBox 3">
            <a:extLst>
              <a:ext uri="{FF2B5EF4-FFF2-40B4-BE49-F238E27FC236}">
                <a16:creationId xmlns:a16="http://schemas.microsoft.com/office/drawing/2014/main" id="{D516A89C-8199-2EA2-E575-86E0B3E83353}"/>
              </a:ext>
            </a:extLst>
          </p:cNvPr>
          <p:cNvSpPr txBox="1"/>
          <p:nvPr userDrawn="1"/>
        </p:nvSpPr>
        <p:spPr>
          <a:xfrm>
            <a:off x="4267200" y="3631166"/>
            <a:ext cx="36576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Presentation for</a:t>
            </a:r>
          </a:p>
        </p:txBody>
      </p:sp>
      <p:sp>
        <p:nvSpPr>
          <p:cNvPr id="5" name="Title Placeholder 9">
            <a:extLst>
              <a:ext uri="{FF2B5EF4-FFF2-40B4-BE49-F238E27FC236}">
                <a16:creationId xmlns:a16="http://schemas.microsoft.com/office/drawing/2014/main" id="{7C855302-3AF2-F47B-35DB-F6DF885099AA}"/>
              </a:ext>
            </a:extLst>
          </p:cNvPr>
          <p:cNvSpPr>
            <a:spLocks noGrp="1"/>
          </p:cNvSpPr>
          <p:nvPr>
            <p:ph type="title" hasCustomPrompt="1"/>
          </p:nvPr>
        </p:nvSpPr>
        <p:spPr>
          <a:xfrm>
            <a:off x="2400300" y="4000498"/>
            <a:ext cx="7391400" cy="2286002"/>
          </a:xfrm>
          <a:prstGeom prst="rect">
            <a:avLst/>
          </a:prstGeom>
        </p:spPr>
        <p:txBody>
          <a:bodyPr vert="horz" lIns="0" tIns="0" rIns="0" bIns="0" rtlCol="0" anchor="t">
            <a:noAutofit/>
          </a:bodyPr>
          <a:lstStyle>
            <a:lvl1pPr algn="ctr">
              <a:defRPr sz="3200" b="1">
                <a:solidFill>
                  <a:schemeClr val="bg1"/>
                </a:solidFill>
              </a:defRPr>
            </a:lvl1pPr>
          </a:lstStyle>
          <a:p>
            <a:r>
              <a:rPr lang="en-US" dirty="0"/>
              <a:t>Company Name</a:t>
            </a:r>
          </a:p>
        </p:txBody>
      </p:sp>
      <p:pic>
        <p:nvPicPr>
          <p:cNvPr id="2" name="Graphic 1">
            <a:extLst>
              <a:ext uri="{FF2B5EF4-FFF2-40B4-BE49-F238E27FC236}">
                <a16:creationId xmlns:a16="http://schemas.microsoft.com/office/drawing/2014/main" id="{C99CD361-6536-68AE-13C5-D48F22A478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456489" y="2392752"/>
            <a:ext cx="5279022" cy="1188738"/>
          </a:xfrm>
          <a:prstGeom prst="rect">
            <a:avLst/>
          </a:prstGeom>
        </p:spPr>
      </p:pic>
    </p:spTree>
    <p:extLst>
      <p:ext uri="{BB962C8B-B14F-4D97-AF65-F5344CB8AC3E}">
        <p14:creationId xmlns:p14="http://schemas.microsoft.com/office/powerpoint/2010/main" val="5602083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th + Prospec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3E6637-AF88-A1E8-93DA-6C5C43203779}"/>
              </a:ext>
            </a:extLst>
          </p:cNvPr>
          <p:cNvPicPr>
            <a:picLocks noChangeAspect="1"/>
          </p:cNvPicPr>
          <p:nvPr userDrawn="1"/>
        </p:nvPicPr>
        <p:blipFill>
          <a:blip r:embed="rId2"/>
          <a:stretch>
            <a:fillRect/>
          </a:stretch>
        </p:blipFill>
        <p:spPr>
          <a:xfrm>
            <a:off x="0" y="1055548"/>
            <a:ext cx="12192000" cy="5802452"/>
          </a:xfrm>
          <a:prstGeom prst="rect">
            <a:avLst/>
          </a:prstGeom>
        </p:spPr>
      </p:pic>
      <p:sp>
        <p:nvSpPr>
          <p:cNvPr id="2" name="Title 1">
            <a:extLst>
              <a:ext uri="{FF2B5EF4-FFF2-40B4-BE49-F238E27FC236}">
                <a16:creationId xmlns:a16="http://schemas.microsoft.com/office/drawing/2014/main" id="{F54D3161-F952-EBF6-0816-A8EDB7896294}"/>
              </a:ext>
            </a:extLst>
          </p:cNvPr>
          <p:cNvSpPr>
            <a:spLocks noGrp="1"/>
          </p:cNvSpPr>
          <p:nvPr>
            <p:ph type="title"/>
          </p:nvPr>
        </p:nvSpPr>
        <p:spPr>
          <a:xfrm>
            <a:off x="571500" y="4442313"/>
            <a:ext cx="11048999" cy="1452912"/>
          </a:xfrm>
          <a:prstGeom prst="rect">
            <a:avLst/>
          </a:prstGeom>
        </p:spPr>
        <p:txBody>
          <a:bodyPr anchor="t">
            <a:normAutofit/>
          </a:bodyPr>
          <a:lstStyle>
            <a:lvl1pPr algn="ctr">
              <a:defRPr sz="3200">
                <a:solidFill>
                  <a:srgbClr val="002071"/>
                </a:solidFill>
              </a:defRPr>
            </a:lvl1pPr>
          </a:lstStyle>
          <a:p>
            <a:r>
              <a:rPr lang="en-GB" dirty="0"/>
              <a:t>Click to edit Master title</a:t>
            </a:r>
          </a:p>
        </p:txBody>
      </p:sp>
      <p:sp>
        <p:nvSpPr>
          <p:cNvPr id="7" name="Picture Placeholder 6">
            <a:extLst>
              <a:ext uri="{FF2B5EF4-FFF2-40B4-BE49-F238E27FC236}">
                <a16:creationId xmlns:a16="http://schemas.microsoft.com/office/drawing/2014/main" id="{715E3A52-ED55-51B9-86F2-DC7F33A43CDE}"/>
              </a:ext>
            </a:extLst>
          </p:cNvPr>
          <p:cNvSpPr>
            <a:spLocks noGrp="1"/>
          </p:cNvSpPr>
          <p:nvPr>
            <p:ph type="pic" sz="quarter" idx="11" hasCustomPrompt="1"/>
          </p:nvPr>
        </p:nvSpPr>
        <p:spPr>
          <a:xfrm>
            <a:off x="6548437" y="1643449"/>
            <a:ext cx="2837329" cy="2227366"/>
          </a:xfrm>
          <a:prstGeom prst="rect">
            <a:avLst/>
          </a:prstGeom>
        </p:spPr>
        <p:txBody>
          <a:bodyPr anchor="b">
            <a:normAutofit/>
          </a:bodyPr>
          <a:lstStyle>
            <a:lvl1pPr algn="ctr">
              <a:defRPr sz="1000">
                <a:solidFill>
                  <a:schemeClr val="tx1"/>
                </a:solidFill>
              </a:defRPr>
            </a:lvl1pPr>
          </a:lstStyle>
          <a:p>
            <a:r>
              <a:rPr lang="en-GB" dirty="0"/>
              <a:t>Insert prospect logo</a:t>
            </a:r>
          </a:p>
        </p:txBody>
      </p:sp>
      <p:grpSp>
        <p:nvGrpSpPr>
          <p:cNvPr id="12" name="Group 11">
            <a:extLst>
              <a:ext uri="{FF2B5EF4-FFF2-40B4-BE49-F238E27FC236}">
                <a16:creationId xmlns:a16="http://schemas.microsoft.com/office/drawing/2014/main" id="{74AB70F9-EB49-B9F8-55EF-D6977C858C7D}"/>
              </a:ext>
            </a:extLst>
          </p:cNvPr>
          <p:cNvGrpSpPr/>
          <p:nvPr userDrawn="1"/>
        </p:nvGrpSpPr>
        <p:grpSpPr>
          <a:xfrm>
            <a:off x="5836508" y="2595685"/>
            <a:ext cx="518984" cy="518984"/>
            <a:chOff x="5836508" y="3169508"/>
            <a:chExt cx="518984" cy="518984"/>
          </a:xfrm>
        </p:grpSpPr>
        <p:cxnSp>
          <p:nvCxnSpPr>
            <p:cNvPr id="5" name="Straight Connector 4">
              <a:extLst>
                <a:ext uri="{FF2B5EF4-FFF2-40B4-BE49-F238E27FC236}">
                  <a16:creationId xmlns:a16="http://schemas.microsoft.com/office/drawing/2014/main" id="{3D04FFB2-8193-C165-E784-9E5229B69DED}"/>
                </a:ext>
              </a:extLst>
            </p:cNvPr>
            <p:cNvCxnSpPr>
              <a:cxnSpLocks/>
            </p:cNvCxnSpPr>
            <p:nvPr userDrawn="1"/>
          </p:nvCxnSpPr>
          <p:spPr>
            <a:xfrm>
              <a:off x="6096000" y="3169508"/>
              <a:ext cx="0" cy="518984"/>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C69CCB4-52E8-8134-974A-AADBA7FB29F5}"/>
                </a:ext>
              </a:extLst>
            </p:cNvPr>
            <p:cNvCxnSpPr>
              <a:cxnSpLocks/>
            </p:cNvCxnSpPr>
            <p:nvPr userDrawn="1"/>
          </p:nvCxnSpPr>
          <p:spPr>
            <a:xfrm rot="16200000">
              <a:off x="6096000" y="3169508"/>
              <a:ext cx="0" cy="518984"/>
            </a:xfrm>
            <a:prstGeom prst="line">
              <a:avLst/>
            </a:prstGeom>
            <a:ln w="63500"/>
          </p:spPr>
          <p:style>
            <a:lnRef idx="2">
              <a:schemeClr val="accent1"/>
            </a:lnRef>
            <a:fillRef idx="0">
              <a:schemeClr val="accent1"/>
            </a:fillRef>
            <a:effectRef idx="1">
              <a:schemeClr val="accent1"/>
            </a:effectRef>
            <a:fontRef idx="minor">
              <a:schemeClr val="tx1"/>
            </a:fontRef>
          </p:style>
        </p:cxnSp>
      </p:grpSp>
      <p:sp>
        <p:nvSpPr>
          <p:cNvPr id="14" name="Footer Placeholder 4">
            <a:extLst>
              <a:ext uri="{FF2B5EF4-FFF2-40B4-BE49-F238E27FC236}">
                <a16:creationId xmlns:a16="http://schemas.microsoft.com/office/drawing/2014/main" id="{E1FC3D02-143B-5F87-2E55-D32326B2DD3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4" name="Graphic 3">
            <a:extLst>
              <a:ext uri="{FF2B5EF4-FFF2-40B4-BE49-F238E27FC236}">
                <a16:creationId xmlns:a16="http://schemas.microsoft.com/office/drawing/2014/main" id="{F30F2ADC-9689-E2CF-1291-4949B95A88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453374" y="2394263"/>
            <a:ext cx="3199217" cy="720405"/>
          </a:xfrm>
          <a:prstGeom prst="rect">
            <a:avLst/>
          </a:prstGeom>
        </p:spPr>
      </p:pic>
    </p:spTree>
    <p:extLst>
      <p:ext uri="{BB962C8B-B14F-4D97-AF65-F5344CB8AC3E}">
        <p14:creationId xmlns:p14="http://schemas.microsoft.com/office/powerpoint/2010/main" val="3974398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eneral - Sextup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6" y="1617181"/>
            <a:ext cx="3408774" cy="2127350"/>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4391613" y="1612572"/>
            <a:ext cx="3408776" cy="2136568"/>
          </a:xfrm>
          <a:prstGeom prst="rect">
            <a:avLst/>
          </a:prstGeom>
        </p:spPr>
        <p:txBody>
          <a:bodyPr lIns="0">
            <a:noAutofit/>
          </a:bodyPr>
          <a:lstStyle>
            <a:lvl1pPr>
              <a:defRPr sz="1800"/>
            </a:lvl1pPr>
          </a:lstStyle>
          <a:p>
            <a:pPr lvl="0"/>
            <a:r>
              <a:rPr lang="en-US" dirty="0"/>
              <a:t>Click to edit Master text style</a:t>
            </a:r>
          </a:p>
        </p:txBody>
      </p:sp>
      <p:sp>
        <p:nvSpPr>
          <p:cNvPr id="7" name="Content Placeholder 2">
            <a:extLst>
              <a:ext uri="{FF2B5EF4-FFF2-40B4-BE49-F238E27FC236}">
                <a16:creationId xmlns:a16="http://schemas.microsoft.com/office/drawing/2014/main" id="{99440C95-3848-FE3A-B416-633E80A76598}"/>
              </a:ext>
            </a:extLst>
          </p:cNvPr>
          <p:cNvSpPr>
            <a:spLocks noGrp="1"/>
          </p:cNvSpPr>
          <p:nvPr>
            <p:ph idx="13"/>
          </p:nvPr>
        </p:nvSpPr>
        <p:spPr>
          <a:xfrm>
            <a:off x="8211718" y="1603882"/>
            <a:ext cx="3408776" cy="2136568"/>
          </a:xfrm>
          <a:prstGeom prst="rect">
            <a:avLst/>
          </a:prstGeom>
        </p:spPr>
        <p:txBody>
          <a:bodyPr lIns="0">
            <a:noAutofit/>
          </a:bodyPr>
          <a:lstStyle>
            <a:lvl1pPr>
              <a:defRPr sz="1800"/>
            </a:lvl1pPr>
          </a:lstStyle>
          <a:p>
            <a:pPr lvl="0"/>
            <a:r>
              <a:rPr lang="en-US" dirty="0"/>
              <a:t>Click to edit Master text style</a:t>
            </a:r>
          </a:p>
        </p:txBody>
      </p:sp>
      <p:sp>
        <p:nvSpPr>
          <p:cNvPr id="8" name="Content Placeholder 2">
            <a:extLst>
              <a:ext uri="{FF2B5EF4-FFF2-40B4-BE49-F238E27FC236}">
                <a16:creationId xmlns:a16="http://schemas.microsoft.com/office/drawing/2014/main" id="{41DB6C81-6BA6-2F01-9CE7-3A7CC612CDD1}"/>
              </a:ext>
            </a:extLst>
          </p:cNvPr>
          <p:cNvSpPr>
            <a:spLocks noGrp="1"/>
          </p:cNvSpPr>
          <p:nvPr>
            <p:ph idx="14"/>
          </p:nvPr>
        </p:nvSpPr>
        <p:spPr>
          <a:xfrm>
            <a:off x="571512" y="4154541"/>
            <a:ext cx="3408774" cy="2127350"/>
          </a:xfrm>
          <a:prstGeom prst="rect">
            <a:avLst/>
          </a:prstGeom>
        </p:spPr>
        <p:txBody>
          <a:bodyPr lIns="0">
            <a:noAutofit/>
          </a:bodyPr>
          <a:lstStyle>
            <a:lvl1pPr>
              <a:defRPr sz="1800"/>
            </a:lvl1pPr>
          </a:lstStyle>
          <a:p>
            <a:pPr lvl="0"/>
            <a:r>
              <a:rPr lang="en-US" dirty="0"/>
              <a:t>Click to edit Master text style</a:t>
            </a:r>
          </a:p>
        </p:txBody>
      </p:sp>
      <p:sp>
        <p:nvSpPr>
          <p:cNvPr id="9" name="Content Placeholder 2">
            <a:extLst>
              <a:ext uri="{FF2B5EF4-FFF2-40B4-BE49-F238E27FC236}">
                <a16:creationId xmlns:a16="http://schemas.microsoft.com/office/drawing/2014/main" id="{13D705CA-0A1A-A2F3-825F-5D07157CA423}"/>
              </a:ext>
            </a:extLst>
          </p:cNvPr>
          <p:cNvSpPr>
            <a:spLocks noGrp="1"/>
          </p:cNvSpPr>
          <p:nvPr>
            <p:ph idx="15"/>
          </p:nvPr>
        </p:nvSpPr>
        <p:spPr>
          <a:xfrm>
            <a:off x="4391619" y="4149932"/>
            <a:ext cx="3408776" cy="2136568"/>
          </a:xfrm>
          <a:prstGeom prst="rect">
            <a:avLst/>
          </a:prstGeom>
        </p:spPr>
        <p:txBody>
          <a:bodyPr lIns="0">
            <a:noAutofit/>
          </a:bodyPr>
          <a:lstStyle>
            <a:lvl1pPr>
              <a:defRPr sz="1800"/>
            </a:lvl1pPr>
          </a:lstStyle>
          <a:p>
            <a:pPr lvl="0"/>
            <a:r>
              <a:rPr lang="en-US" dirty="0"/>
              <a:t>Click to edit Master text style</a:t>
            </a:r>
          </a:p>
        </p:txBody>
      </p:sp>
      <p:sp>
        <p:nvSpPr>
          <p:cNvPr id="13" name="Content Placeholder 2">
            <a:extLst>
              <a:ext uri="{FF2B5EF4-FFF2-40B4-BE49-F238E27FC236}">
                <a16:creationId xmlns:a16="http://schemas.microsoft.com/office/drawing/2014/main" id="{7BD45371-357E-E260-B256-599C3175AC84}"/>
              </a:ext>
            </a:extLst>
          </p:cNvPr>
          <p:cNvSpPr>
            <a:spLocks noGrp="1"/>
          </p:cNvSpPr>
          <p:nvPr>
            <p:ph idx="16"/>
          </p:nvPr>
        </p:nvSpPr>
        <p:spPr>
          <a:xfrm>
            <a:off x="8211724" y="4141242"/>
            <a:ext cx="3408776" cy="2136568"/>
          </a:xfrm>
          <a:prstGeom prst="rect">
            <a:avLst/>
          </a:prstGeom>
        </p:spPr>
        <p:txBody>
          <a:bodyPr lIns="0">
            <a:noAutofit/>
          </a:bodyPr>
          <a:lstStyle>
            <a:lvl1pP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9392A2B7-2A10-12FF-E970-5908546280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3" name="Footer Placeholder 4">
            <a:extLst>
              <a:ext uri="{FF2B5EF4-FFF2-40B4-BE49-F238E27FC236}">
                <a16:creationId xmlns:a16="http://schemas.microsoft.com/office/drawing/2014/main" id="{9DEB7FC5-1794-B01E-0C98-D03F77D4FB31}"/>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Tree>
    <p:extLst>
      <p:ext uri="{BB962C8B-B14F-4D97-AF65-F5344CB8AC3E}">
        <p14:creationId xmlns:p14="http://schemas.microsoft.com/office/powerpoint/2010/main" val="3789432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th + Prospect Alt">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39D271-BC4D-62E6-7E9E-FE221992FDFC}"/>
              </a:ext>
            </a:extLst>
          </p:cNvPr>
          <p:cNvPicPr>
            <a:picLocks noChangeAspect="1"/>
          </p:cNvPicPr>
          <p:nvPr userDrawn="1"/>
        </p:nvPicPr>
        <p:blipFill>
          <a:blip r:embed="rId2">
            <a:alphaModFix amt="10000"/>
          </a:blip>
          <a:stretch>
            <a:fillRect/>
          </a:stretch>
        </p:blipFill>
        <p:spPr>
          <a:xfrm flipH="1" flipV="1">
            <a:off x="0" y="527773"/>
            <a:ext cx="12192000" cy="5802452"/>
          </a:xfrm>
          <a:prstGeom prst="rect">
            <a:avLst/>
          </a:prstGeom>
        </p:spPr>
      </p:pic>
      <p:sp>
        <p:nvSpPr>
          <p:cNvPr id="2" name="Title 1">
            <a:extLst>
              <a:ext uri="{FF2B5EF4-FFF2-40B4-BE49-F238E27FC236}">
                <a16:creationId xmlns:a16="http://schemas.microsoft.com/office/drawing/2014/main" id="{F54D3161-F952-EBF6-0816-A8EDB7896294}"/>
              </a:ext>
            </a:extLst>
          </p:cNvPr>
          <p:cNvSpPr>
            <a:spLocks noGrp="1"/>
          </p:cNvSpPr>
          <p:nvPr>
            <p:ph type="title"/>
          </p:nvPr>
        </p:nvSpPr>
        <p:spPr>
          <a:xfrm>
            <a:off x="571500" y="4442313"/>
            <a:ext cx="11048999" cy="1452912"/>
          </a:xfrm>
          <a:prstGeom prst="rect">
            <a:avLst/>
          </a:prstGeom>
        </p:spPr>
        <p:txBody>
          <a:bodyPr anchor="t">
            <a:normAutofit/>
          </a:bodyPr>
          <a:lstStyle>
            <a:lvl1pPr algn="ctr">
              <a:defRPr sz="3200">
                <a:solidFill>
                  <a:schemeClr val="bg1"/>
                </a:solidFill>
              </a:defRPr>
            </a:lvl1pPr>
          </a:lstStyle>
          <a:p>
            <a:r>
              <a:rPr lang="en-GB" dirty="0"/>
              <a:t>Click to edit Master title</a:t>
            </a:r>
          </a:p>
        </p:txBody>
      </p:sp>
      <p:sp>
        <p:nvSpPr>
          <p:cNvPr id="7" name="Picture Placeholder 6">
            <a:extLst>
              <a:ext uri="{FF2B5EF4-FFF2-40B4-BE49-F238E27FC236}">
                <a16:creationId xmlns:a16="http://schemas.microsoft.com/office/drawing/2014/main" id="{715E3A52-ED55-51B9-86F2-DC7F33A43CDE}"/>
              </a:ext>
            </a:extLst>
          </p:cNvPr>
          <p:cNvSpPr>
            <a:spLocks noGrp="1"/>
          </p:cNvSpPr>
          <p:nvPr>
            <p:ph type="pic" sz="quarter" idx="11" hasCustomPrompt="1"/>
          </p:nvPr>
        </p:nvSpPr>
        <p:spPr>
          <a:xfrm>
            <a:off x="6548437" y="1643449"/>
            <a:ext cx="2837329" cy="2227366"/>
          </a:xfrm>
          <a:prstGeom prst="rect">
            <a:avLst/>
          </a:prstGeom>
        </p:spPr>
        <p:txBody>
          <a:bodyPr anchor="b">
            <a:normAutofit/>
          </a:bodyPr>
          <a:lstStyle>
            <a:lvl1pPr algn="ctr">
              <a:defRPr sz="1000">
                <a:solidFill>
                  <a:schemeClr val="bg1"/>
                </a:solidFill>
              </a:defRPr>
            </a:lvl1pPr>
          </a:lstStyle>
          <a:p>
            <a:r>
              <a:rPr lang="en-GB" dirty="0"/>
              <a:t>Insert prospect logo</a:t>
            </a:r>
          </a:p>
        </p:txBody>
      </p:sp>
      <p:grpSp>
        <p:nvGrpSpPr>
          <p:cNvPr id="12" name="Group 11">
            <a:extLst>
              <a:ext uri="{FF2B5EF4-FFF2-40B4-BE49-F238E27FC236}">
                <a16:creationId xmlns:a16="http://schemas.microsoft.com/office/drawing/2014/main" id="{74AB70F9-EB49-B9F8-55EF-D6977C858C7D}"/>
              </a:ext>
            </a:extLst>
          </p:cNvPr>
          <p:cNvGrpSpPr/>
          <p:nvPr userDrawn="1"/>
        </p:nvGrpSpPr>
        <p:grpSpPr>
          <a:xfrm>
            <a:off x="5836508" y="2595685"/>
            <a:ext cx="518984" cy="518984"/>
            <a:chOff x="5836508" y="3169508"/>
            <a:chExt cx="518984" cy="518984"/>
          </a:xfrm>
        </p:grpSpPr>
        <p:cxnSp>
          <p:nvCxnSpPr>
            <p:cNvPr id="5" name="Straight Connector 4">
              <a:extLst>
                <a:ext uri="{FF2B5EF4-FFF2-40B4-BE49-F238E27FC236}">
                  <a16:creationId xmlns:a16="http://schemas.microsoft.com/office/drawing/2014/main" id="{3D04FFB2-8193-C165-E784-9E5229B69DED}"/>
                </a:ext>
              </a:extLst>
            </p:cNvPr>
            <p:cNvCxnSpPr>
              <a:cxnSpLocks/>
            </p:cNvCxnSpPr>
            <p:nvPr userDrawn="1"/>
          </p:nvCxnSpPr>
          <p:spPr>
            <a:xfrm>
              <a:off x="6096000" y="3169508"/>
              <a:ext cx="0" cy="518984"/>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C69CCB4-52E8-8134-974A-AADBA7FB29F5}"/>
                </a:ext>
              </a:extLst>
            </p:cNvPr>
            <p:cNvCxnSpPr>
              <a:cxnSpLocks/>
            </p:cNvCxnSpPr>
            <p:nvPr userDrawn="1"/>
          </p:nvCxnSpPr>
          <p:spPr>
            <a:xfrm rot="16200000">
              <a:off x="6096000" y="3169508"/>
              <a:ext cx="0" cy="518984"/>
            </a:xfrm>
            <a:prstGeom prst="line">
              <a:avLst/>
            </a:prstGeom>
            <a:ln w="63500"/>
          </p:spPr>
          <p:style>
            <a:lnRef idx="2">
              <a:schemeClr val="accent1"/>
            </a:lnRef>
            <a:fillRef idx="0">
              <a:schemeClr val="accent1"/>
            </a:fillRef>
            <a:effectRef idx="1">
              <a:schemeClr val="accent1"/>
            </a:effectRef>
            <a:fontRef idx="minor">
              <a:schemeClr val="tx1"/>
            </a:fontRef>
          </p:style>
        </p:cxnSp>
      </p:grpSp>
      <p:sp>
        <p:nvSpPr>
          <p:cNvPr id="14" name="Footer Placeholder 4">
            <a:extLst>
              <a:ext uri="{FF2B5EF4-FFF2-40B4-BE49-F238E27FC236}">
                <a16:creationId xmlns:a16="http://schemas.microsoft.com/office/drawing/2014/main" id="{E1FC3D02-143B-5F87-2E55-D32326B2DD3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EDF4673B-38F6-4570-57D0-6EEA362EE8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453376" y="2394265"/>
            <a:ext cx="3199216" cy="720404"/>
          </a:xfrm>
          <a:prstGeom prst="rect">
            <a:avLst/>
          </a:prstGeom>
        </p:spPr>
      </p:pic>
    </p:spTree>
    <p:extLst>
      <p:ext uri="{BB962C8B-B14F-4D97-AF65-F5344CB8AC3E}">
        <p14:creationId xmlns:p14="http://schemas.microsoft.com/office/powerpoint/2010/main" val="32105446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Fourth + Prospect Al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4B487C-AF70-7C2B-7544-07ECC79F3D31}"/>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white lines on a black background&#10;&#10;AI-generated content may be incorrect.">
            <a:extLst>
              <a:ext uri="{FF2B5EF4-FFF2-40B4-BE49-F238E27FC236}">
                <a16:creationId xmlns:a16="http://schemas.microsoft.com/office/drawing/2014/main" id="{7A0B1F43-8166-5D59-06BD-6BDE3875D1C7}"/>
              </a:ext>
            </a:extLst>
          </p:cNvPr>
          <p:cNvPicPr>
            <a:picLocks noChangeAspect="1"/>
          </p:cNvPicPr>
          <p:nvPr userDrawn="1"/>
        </p:nvPicPr>
        <p:blipFill>
          <a:blip r:embed="rId2">
            <a:alphaModFix amt="10000"/>
          </a:blip>
          <a:stretch>
            <a:fillRect/>
          </a:stretch>
        </p:blipFill>
        <p:spPr>
          <a:xfrm>
            <a:off x="0" y="0"/>
            <a:ext cx="12192000" cy="6858000"/>
          </a:xfrm>
          <a:prstGeom prst="rect">
            <a:avLst/>
          </a:prstGeom>
          <a:effectLst/>
        </p:spPr>
      </p:pic>
      <p:sp>
        <p:nvSpPr>
          <p:cNvPr id="2" name="Title 1">
            <a:extLst>
              <a:ext uri="{FF2B5EF4-FFF2-40B4-BE49-F238E27FC236}">
                <a16:creationId xmlns:a16="http://schemas.microsoft.com/office/drawing/2014/main" id="{F54D3161-F952-EBF6-0816-A8EDB7896294}"/>
              </a:ext>
            </a:extLst>
          </p:cNvPr>
          <p:cNvSpPr>
            <a:spLocks noGrp="1"/>
          </p:cNvSpPr>
          <p:nvPr>
            <p:ph type="title"/>
          </p:nvPr>
        </p:nvSpPr>
        <p:spPr>
          <a:xfrm>
            <a:off x="571500" y="4442313"/>
            <a:ext cx="11048999" cy="1452912"/>
          </a:xfrm>
          <a:prstGeom prst="rect">
            <a:avLst/>
          </a:prstGeom>
        </p:spPr>
        <p:txBody>
          <a:bodyPr anchor="t">
            <a:normAutofit/>
          </a:bodyPr>
          <a:lstStyle>
            <a:lvl1pPr algn="ctr">
              <a:defRPr sz="3200">
                <a:solidFill>
                  <a:schemeClr val="bg1"/>
                </a:solidFill>
              </a:defRPr>
            </a:lvl1pPr>
          </a:lstStyle>
          <a:p>
            <a:r>
              <a:rPr lang="en-GB" dirty="0"/>
              <a:t>Click to edit Master title</a:t>
            </a:r>
          </a:p>
        </p:txBody>
      </p:sp>
      <p:sp>
        <p:nvSpPr>
          <p:cNvPr id="7" name="Picture Placeholder 6">
            <a:extLst>
              <a:ext uri="{FF2B5EF4-FFF2-40B4-BE49-F238E27FC236}">
                <a16:creationId xmlns:a16="http://schemas.microsoft.com/office/drawing/2014/main" id="{715E3A52-ED55-51B9-86F2-DC7F33A43CDE}"/>
              </a:ext>
            </a:extLst>
          </p:cNvPr>
          <p:cNvSpPr>
            <a:spLocks noGrp="1"/>
          </p:cNvSpPr>
          <p:nvPr>
            <p:ph type="pic" sz="quarter" idx="11" hasCustomPrompt="1"/>
          </p:nvPr>
        </p:nvSpPr>
        <p:spPr>
          <a:xfrm>
            <a:off x="6548437" y="1643449"/>
            <a:ext cx="2837329" cy="2227366"/>
          </a:xfrm>
          <a:prstGeom prst="rect">
            <a:avLst/>
          </a:prstGeom>
        </p:spPr>
        <p:txBody>
          <a:bodyPr anchor="b">
            <a:normAutofit/>
          </a:bodyPr>
          <a:lstStyle>
            <a:lvl1pPr algn="ctr">
              <a:defRPr sz="1000">
                <a:solidFill>
                  <a:schemeClr val="bg1"/>
                </a:solidFill>
              </a:defRPr>
            </a:lvl1pPr>
          </a:lstStyle>
          <a:p>
            <a:r>
              <a:rPr lang="en-GB" dirty="0"/>
              <a:t>Insert prospect logo</a:t>
            </a:r>
          </a:p>
        </p:txBody>
      </p:sp>
      <p:grpSp>
        <p:nvGrpSpPr>
          <p:cNvPr id="12" name="Group 11">
            <a:extLst>
              <a:ext uri="{FF2B5EF4-FFF2-40B4-BE49-F238E27FC236}">
                <a16:creationId xmlns:a16="http://schemas.microsoft.com/office/drawing/2014/main" id="{74AB70F9-EB49-B9F8-55EF-D6977C858C7D}"/>
              </a:ext>
            </a:extLst>
          </p:cNvPr>
          <p:cNvGrpSpPr/>
          <p:nvPr userDrawn="1"/>
        </p:nvGrpSpPr>
        <p:grpSpPr>
          <a:xfrm>
            <a:off x="5836508" y="2595685"/>
            <a:ext cx="518984" cy="518984"/>
            <a:chOff x="5836508" y="3169508"/>
            <a:chExt cx="518984" cy="518984"/>
          </a:xfrm>
        </p:grpSpPr>
        <p:cxnSp>
          <p:nvCxnSpPr>
            <p:cNvPr id="5" name="Straight Connector 4">
              <a:extLst>
                <a:ext uri="{FF2B5EF4-FFF2-40B4-BE49-F238E27FC236}">
                  <a16:creationId xmlns:a16="http://schemas.microsoft.com/office/drawing/2014/main" id="{3D04FFB2-8193-C165-E784-9E5229B69DED}"/>
                </a:ext>
              </a:extLst>
            </p:cNvPr>
            <p:cNvCxnSpPr>
              <a:cxnSpLocks/>
            </p:cNvCxnSpPr>
            <p:nvPr userDrawn="1"/>
          </p:nvCxnSpPr>
          <p:spPr>
            <a:xfrm>
              <a:off x="6096000" y="3169508"/>
              <a:ext cx="0" cy="518984"/>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C69CCB4-52E8-8134-974A-AADBA7FB29F5}"/>
                </a:ext>
              </a:extLst>
            </p:cNvPr>
            <p:cNvCxnSpPr>
              <a:cxnSpLocks/>
            </p:cNvCxnSpPr>
            <p:nvPr userDrawn="1"/>
          </p:nvCxnSpPr>
          <p:spPr>
            <a:xfrm rot="16200000">
              <a:off x="6096000" y="3169508"/>
              <a:ext cx="0" cy="518984"/>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4" name="Footer Placeholder 4">
            <a:extLst>
              <a:ext uri="{FF2B5EF4-FFF2-40B4-BE49-F238E27FC236}">
                <a16:creationId xmlns:a16="http://schemas.microsoft.com/office/drawing/2014/main" id="{E1FC3D02-143B-5F87-2E55-D32326B2DD3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EDF4673B-38F6-4570-57D0-6EEA362EE8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453376" y="2394265"/>
            <a:ext cx="3199216" cy="720404"/>
          </a:xfrm>
          <a:prstGeom prst="rect">
            <a:avLst/>
          </a:prstGeom>
        </p:spPr>
      </p:pic>
    </p:spTree>
    <p:extLst>
      <p:ext uri="{BB962C8B-B14F-4D97-AF65-F5344CB8AC3E}">
        <p14:creationId xmlns:p14="http://schemas.microsoft.com/office/powerpoint/2010/main" val="4810256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alf Title / Full 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4BB23C-1C93-077B-029E-283B5042B19D}"/>
              </a:ext>
            </a:extLst>
          </p:cNvPr>
          <p:cNvPicPr>
            <a:picLocks noChangeAspect="1"/>
          </p:cNvPicPr>
          <p:nvPr userDrawn="1"/>
        </p:nvPicPr>
        <p:blipFill>
          <a:blip r:embed="rId2"/>
          <a:stretch>
            <a:fillRect/>
          </a:stretch>
        </p:blipFill>
        <p:spPr>
          <a:xfrm>
            <a:off x="0" y="1055548"/>
            <a:ext cx="12192000" cy="5802452"/>
          </a:xfrm>
          <a:prstGeom prst="rect">
            <a:avLst/>
          </a:prstGeom>
        </p:spPr>
      </p:pic>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499" y="571500"/>
            <a:ext cx="4953003" cy="5715000"/>
          </a:xfrm>
          <a:prstGeom prst="rect">
            <a:avLst/>
          </a:prstGeom>
        </p:spPr>
        <p:txBody>
          <a:bodyPr vert="horz" lIns="0" tIns="0" rIns="0" bIns="0" rtlCol="0" anchor="ctr">
            <a:noAutofit/>
          </a:bodyPr>
          <a:lstStyle>
            <a:lvl1pPr>
              <a:defRPr sz="3200"/>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6096000" y="0"/>
            <a:ext cx="6095999" cy="6858000"/>
          </a:xfrm>
        </p:spPr>
        <p:txBody>
          <a:bodyPr/>
          <a:lstStyle/>
          <a:p>
            <a:endParaRPr lang="en-US"/>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73533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pic>
        <p:nvPicPr>
          <p:cNvPr id="9" name="Graphic 8">
            <a:extLst>
              <a:ext uri="{FF2B5EF4-FFF2-40B4-BE49-F238E27FC236}">
                <a16:creationId xmlns:a16="http://schemas.microsoft.com/office/drawing/2014/main" id="{310E69A6-359E-1987-4AC9-C29FCB8ED9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8336" y="6487811"/>
            <a:ext cx="917564" cy="206618"/>
          </a:xfrm>
          <a:prstGeom prst="rect">
            <a:avLst/>
          </a:prstGeom>
        </p:spPr>
      </p:pic>
    </p:spTree>
    <p:extLst>
      <p:ext uri="{BB962C8B-B14F-4D97-AF65-F5344CB8AC3E}">
        <p14:creationId xmlns:p14="http://schemas.microsoft.com/office/powerpoint/2010/main" val="23279246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alf Image /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B420DE-AC1C-E91D-05F8-C284515DE102}"/>
              </a:ext>
            </a:extLst>
          </p:cNvPr>
          <p:cNvPicPr>
            <a:picLocks noChangeAspect="1"/>
          </p:cNvPicPr>
          <p:nvPr userDrawn="1"/>
        </p:nvPicPr>
        <p:blipFill>
          <a:blip r:embed="rId2"/>
          <a:stretch>
            <a:fillRect/>
          </a:stretch>
        </p:blipFill>
        <p:spPr>
          <a:xfrm flipV="1">
            <a:off x="0" y="1055548"/>
            <a:ext cx="12192000" cy="5802452"/>
          </a:xfrm>
          <a:prstGeom prst="rect">
            <a:avLst/>
          </a:prstGeom>
        </p:spPr>
      </p:pic>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0" y="0"/>
            <a:ext cx="6095999" cy="6858000"/>
          </a:xfrm>
        </p:spPr>
        <p:txBody>
          <a:bodyPr/>
          <a:lstStyle/>
          <a:p>
            <a:endParaRPr lang="en-US"/>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6667497" y="571500"/>
            <a:ext cx="4953003" cy="5715000"/>
          </a:xfrm>
          <a:prstGeom prst="rect">
            <a:avLst/>
          </a:prstGeom>
        </p:spPr>
        <p:txBody>
          <a:bodyPr vert="horz" lIns="0" tIns="0" rIns="0" bIns="0" rtlCol="0" anchor="ctr">
            <a:noAutofit/>
          </a:bodyPr>
          <a:lstStyle>
            <a:lvl1pPr>
              <a:defRPr sz="3200"/>
            </a:lvl1pPr>
          </a:lstStyle>
          <a:p>
            <a:r>
              <a:rPr lang="en-US" dirty="0"/>
              <a:t>Click to edit Master title style</a:t>
            </a:r>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chemeClr val="accent6"/>
                </a:solidFill>
              </a:rPr>
              <a:t>© </a:t>
            </a:r>
            <a:fld id="{8B1409CF-B3CD-4A89-8F0D-FC7C2DF1680B}" type="datetimeyyyy">
              <a:rPr lang="en-US" sz="600" smtClean="0">
                <a:solidFill>
                  <a:schemeClr val="accent6"/>
                </a:solidFill>
              </a:rPr>
              <a:pPr algn="r"/>
              <a:t>2026</a:t>
            </a:fld>
            <a:r>
              <a:rPr lang="en-US" sz="600" dirty="0">
                <a:solidFill>
                  <a:schemeClr val="accent6"/>
                </a:solidFill>
              </a:rPr>
              <a:t> Fourth Enterprises LLC., Inc. All Rights Reserved.</a:t>
            </a:r>
          </a:p>
        </p:txBody>
      </p:sp>
      <p:pic>
        <p:nvPicPr>
          <p:cNvPr id="8" name="Graphic 7">
            <a:extLst>
              <a:ext uri="{FF2B5EF4-FFF2-40B4-BE49-F238E27FC236}">
                <a16:creationId xmlns:a16="http://schemas.microsoft.com/office/drawing/2014/main" id="{5C75F0EB-0D9C-C021-AD8C-C07851C26E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6" y="178062"/>
            <a:ext cx="917564" cy="206618"/>
          </a:xfrm>
          <a:prstGeom prst="rect">
            <a:avLst/>
          </a:prstGeom>
        </p:spPr>
      </p:pic>
    </p:spTree>
    <p:extLst>
      <p:ext uri="{BB962C8B-B14F-4D97-AF65-F5344CB8AC3E}">
        <p14:creationId xmlns:p14="http://schemas.microsoft.com/office/powerpoint/2010/main" val="26981573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lt Half Title / Full Imag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1DCD0-C273-BEF7-5967-DBCA8B14DA53}"/>
              </a:ext>
            </a:extLst>
          </p:cNvPr>
          <p:cNvPicPr>
            <a:picLocks noChangeAspect="1"/>
          </p:cNvPicPr>
          <p:nvPr userDrawn="1"/>
        </p:nvPicPr>
        <p:blipFill>
          <a:blip r:embed="rId2">
            <a:alphaModFix amt="10000"/>
          </a:blip>
          <a:stretch>
            <a:fillRect/>
          </a:stretch>
        </p:blipFill>
        <p:spPr>
          <a:xfrm flipH="1" flipV="1">
            <a:off x="0" y="527773"/>
            <a:ext cx="12192000" cy="5802452"/>
          </a:xfrm>
          <a:prstGeom prst="rect">
            <a:avLst/>
          </a:prstGeom>
        </p:spPr>
      </p:pic>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499" y="571500"/>
            <a:ext cx="4953003" cy="5715000"/>
          </a:xfrm>
          <a:prstGeom prst="rect">
            <a:avLst/>
          </a:prstGeom>
        </p:spPr>
        <p:txBody>
          <a:bodyPr vert="horz" lIns="0" tIns="0" rIns="0" bIns="0" rtlCol="0" anchor="ctr">
            <a:noAutofit/>
          </a:bodyPr>
          <a:lstStyle>
            <a:lvl1pPr>
              <a:defRPr sz="3200">
                <a:solidFill>
                  <a:schemeClr val="bg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6096000" y="0"/>
            <a:ext cx="6095999" cy="6858000"/>
          </a:xfrm>
        </p:spPr>
        <p:txBody>
          <a:bodyPr/>
          <a:lstStyle>
            <a:lvl1pPr>
              <a:defRPr>
                <a:solidFill>
                  <a:schemeClr val="bg1"/>
                </a:solidFill>
              </a:defRPr>
            </a:lvl1pPr>
          </a:lstStyle>
          <a:p>
            <a:endParaRPr lang="en-US"/>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73533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9" name="Graphic 8">
            <a:extLst>
              <a:ext uri="{FF2B5EF4-FFF2-40B4-BE49-F238E27FC236}">
                <a16:creationId xmlns:a16="http://schemas.microsoft.com/office/drawing/2014/main" id="{77DD132A-E7D4-77AA-1A98-01AD3FD364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6487811"/>
            <a:ext cx="917562" cy="206618"/>
          </a:xfrm>
          <a:prstGeom prst="rect">
            <a:avLst/>
          </a:prstGeom>
        </p:spPr>
      </p:pic>
    </p:spTree>
    <p:extLst>
      <p:ext uri="{BB962C8B-B14F-4D97-AF65-F5344CB8AC3E}">
        <p14:creationId xmlns:p14="http://schemas.microsoft.com/office/powerpoint/2010/main" val="10539925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lt Half Image / Titl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35B4D-43DB-8295-5ADD-CF6FCBA7BD2A}"/>
              </a:ext>
            </a:extLst>
          </p:cNvPr>
          <p:cNvPicPr>
            <a:picLocks noChangeAspect="1"/>
          </p:cNvPicPr>
          <p:nvPr userDrawn="1"/>
        </p:nvPicPr>
        <p:blipFill>
          <a:blip r:embed="rId2">
            <a:alphaModFix amt="10000"/>
          </a:blip>
          <a:stretch>
            <a:fillRect/>
          </a:stretch>
        </p:blipFill>
        <p:spPr>
          <a:xfrm flipH="1">
            <a:off x="0" y="527773"/>
            <a:ext cx="12192000" cy="5802452"/>
          </a:xfrm>
          <a:prstGeom prst="rect">
            <a:avLst/>
          </a:prstGeom>
        </p:spPr>
      </p:pic>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0" y="0"/>
            <a:ext cx="6095999" cy="6858000"/>
          </a:xfrm>
        </p:spPr>
        <p:txBody>
          <a:bodyPr/>
          <a:lstStyle>
            <a:lvl1pPr>
              <a:defRPr>
                <a:solidFill>
                  <a:schemeClr val="bg1"/>
                </a:solidFill>
              </a:defRPr>
            </a:lvl1pPr>
          </a:lstStyle>
          <a:p>
            <a:endParaRPr lang="en-US"/>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6667497" y="571500"/>
            <a:ext cx="4953003" cy="5715000"/>
          </a:xfrm>
          <a:prstGeom prst="rect">
            <a:avLst/>
          </a:prstGeom>
        </p:spPr>
        <p:txBody>
          <a:bodyPr vert="horz" lIns="0" tIns="0" rIns="0" bIns="0" rtlCol="0" anchor="ctr">
            <a:noAutofit/>
          </a:bodyPr>
          <a:lstStyle>
            <a:lvl1pPr>
              <a:defRPr sz="3200">
                <a:solidFill>
                  <a:schemeClr val="bg1"/>
                </a:solidFill>
              </a:defRPr>
            </a:lvl1pPr>
          </a:lstStyle>
          <a:p>
            <a:r>
              <a:rPr lang="en-US" dirty="0"/>
              <a:t>Click to edit Master title style</a:t>
            </a:r>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chemeClr val="accent2"/>
                </a:solidFill>
              </a:rPr>
              <a:t>© </a:t>
            </a:r>
            <a:fld id="{8B1409CF-B3CD-4A89-8F0D-FC7C2DF1680B}" type="datetimeyyyy">
              <a:rPr lang="en-US" sz="600" smtClean="0">
                <a:solidFill>
                  <a:schemeClr val="accent2"/>
                </a:solidFill>
              </a:rPr>
              <a:pPr algn="r"/>
              <a:t>2026</a:t>
            </a:fld>
            <a:r>
              <a:rPr lang="en-US" sz="600" dirty="0">
                <a:solidFill>
                  <a:schemeClr val="accent2"/>
                </a:solidFill>
              </a:rPr>
              <a:t> Fourth Enterprises LLC., Inc. All Rights Reserved.</a:t>
            </a:r>
          </a:p>
        </p:txBody>
      </p:sp>
      <p:pic>
        <p:nvPicPr>
          <p:cNvPr id="8" name="Graphic 7">
            <a:extLst>
              <a:ext uri="{FF2B5EF4-FFF2-40B4-BE49-F238E27FC236}">
                <a16:creationId xmlns:a16="http://schemas.microsoft.com/office/drawing/2014/main" id="{4FD4F4FC-62B2-880A-A9D6-433CE00456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8" y="175827"/>
            <a:ext cx="917562" cy="206618"/>
          </a:xfrm>
          <a:prstGeom prst="rect">
            <a:avLst/>
          </a:prstGeom>
        </p:spPr>
      </p:pic>
    </p:spTree>
    <p:extLst>
      <p:ext uri="{BB962C8B-B14F-4D97-AF65-F5344CB8AC3E}">
        <p14:creationId xmlns:p14="http://schemas.microsoft.com/office/powerpoint/2010/main" val="28055635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Alt Half Title / Full Imag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EA5EED-982D-17BF-7FDA-82A0FAB7C9A3}"/>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6D1DCD0-C273-BEF7-5967-DBCA8B14DA53}"/>
              </a:ext>
            </a:extLst>
          </p:cNvPr>
          <p:cNvPicPr>
            <a:picLocks noChangeAspect="1"/>
          </p:cNvPicPr>
          <p:nvPr userDrawn="1"/>
        </p:nvPicPr>
        <p:blipFill>
          <a:blip r:embed="rId2">
            <a:alphaModFix amt="10000"/>
          </a:blip>
          <a:stretch>
            <a:fillRect/>
          </a:stretch>
        </p:blipFill>
        <p:spPr>
          <a:xfrm flipH="1" flipV="1">
            <a:off x="0" y="527773"/>
            <a:ext cx="12192000" cy="5802452"/>
          </a:xfrm>
          <a:prstGeom prst="rect">
            <a:avLst/>
          </a:prstGeom>
        </p:spPr>
      </p:pic>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499" y="571500"/>
            <a:ext cx="4953003" cy="5715000"/>
          </a:xfrm>
          <a:prstGeom prst="rect">
            <a:avLst/>
          </a:prstGeom>
        </p:spPr>
        <p:txBody>
          <a:bodyPr vert="horz" lIns="0" tIns="0" rIns="0" bIns="0" rtlCol="0" anchor="ctr">
            <a:noAutofit/>
          </a:bodyPr>
          <a:lstStyle>
            <a:lvl1pPr>
              <a:defRPr sz="3200">
                <a:solidFill>
                  <a:schemeClr val="bg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6096000" y="0"/>
            <a:ext cx="6095999" cy="6858000"/>
          </a:xfrm>
        </p:spPr>
        <p:txBody>
          <a:bodyPr/>
          <a:lstStyle>
            <a:lvl1pPr>
              <a:defRPr>
                <a:solidFill>
                  <a:schemeClr val="bg1"/>
                </a:solidFill>
              </a:defRPr>
            </a:lvl1pPr>
          </a:lstStyle>
          <a:p>
            <a:endParaRPr lang="en-US"/>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73533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9" name="Graphic 8">
            <a:extLst>
              <a:ext uri="{FF2B5EF4-FFF2-40B4-BE49-F238E27FC236}">
                <a16:creationId xmlns:a16="http://schemas.microsoft.com/office/drawing/2014/main" id="{77DD132A-E7D4-77AA-1A98-01AD3FD364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6487811"/>
            <a:ext cx="917562" cy="206618"/>
          </a:xfrm>
          <a:prstGeom prst="rect">
            <a:avLst/>
          </a:prstGeom>
        </p:spPr>
      </p:pic>
    </p:spTree>
    <p:extLst>
      <p:ext uri="{BB962C8B-B14F-4D97-AF65-F5344CB8AC3E}">
        <p14:creationId xmlns:p14="http://schemas.microsoft.com/office/powerpoint/2010/main" val="5432752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Alt Half Image / Titl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84C689-297E-C3F2-8D2A-959B3872E59B}"/>
              </a:ext>
            </a:extLst>
          </p:cNvPr>
          <p:cNvSpPr/>
          <p:nvPr userDrawn="1"/>
        </p:nvSpPr>
        <p:spPr>
          <a:xfrm>
            <a:off x="0" y="0"/>
            <a:ext cx="12192000" cy="6858000"/>
          </a:xfrm>
          <a:prstGeom prst="rect">
            <a:avLst/>
          </a:prstGeom>
          <a:gradFill flip="none" rotWithShape="1">
            <a:gsLst>
              <a:gs pos="50000">
                <a:schemeClr val="accent2"/>
              </a:gs>
              <a:gs pos="0">
                <a:schemeClr val="tx1"/>
              </a:gs>
              <a:gs pos="100000">
                <a:schemeClr val="accent1"/>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B035B4D-43DB-8295-5ADD-CF6FCBA7BD2A}"/>
              </a:ext>
            </a:extLst>
          </p:cNvPr>
          <p:cNvPicPr>
            <a:picLocks noChangeAspect="1"/>
          </p:cNvPicPr>
          <p:nvPr userDrawn="1"/>
        </p:nvPicPr>
        <p:blipFill>
          <a:blip r:embed="rId2">
            <a:alphaModFix amt="10000"/>
          </a:blip>
          <a:stretch>
            <a:fillRect/>
          </a:stretch>
        </p:blipFill>
        <p:spPr>
          <a:xfrm flipH="1">
            <a:off x="0" y="527773"/>
            <a:ext cx="12192000" cy="5802452"/>
          </a:xfrm>
          <a:prstGeom prst="rect">
            <a:avLst/>
          </a:prstGeom>
        </p:spPr>
      </p:pic>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0" y="0"/>
            <a:ext cx="6095999" cy="6858000"/>
          </a:xfrm>
        </p:spPr>
        <p:txBody>
          <a:bodyPr/>
          <a:lstStyle>
            <a:lvl1pPr>
              <a:defRPr>
                <a:solidFill>
                  <a:schemeClr val="bg1"/>
                </a:solidFill>
              </a:defRPr>
            </a:lvl1pPr>
          </a:lstStyle>
          <a:p>
            <a:endParaRPr lang="en-US"/>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6667497" y="571500"/>
            <a:ext cx="4953003" cy="5715000"/>
          </a:xfrm>
          <a:prstGeom prst="rect">
            <a:avLst/>
          </a:prstGeom>
        </p:spPr>
        <p:txBody>
          <a:bodyPr vert="horz" lIns="0" tIns="0" rIns="0" bIns="0" rtlCol="0" anchor="ctr">
            <a:noAutofit/>
          </a:bodyPr>
          <a:lstStyle>
            <a:lvl1pPr>
              <a:defRPr sz="3200">
                <a:solidFill>
                  <a:schemeClr val="bg1"/>
                </a:solidFill>
              </a:defRPr>
            </a:lvl1pPr>
          </a:lstStyle>
          <a:p>
            <a:r>
              <a:rPr lang="en-US" dirty="0"/>
              <a:t>Click to edit Master title style</a:t>
            </a:r>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chemeClr val="accent2"/>
                </a:solidFill>
              </a:rPr>
              <a:t>© </a:t>
            </a:r>
            <a:fld id="{8B1409CF-B3CD-4A89-8F0D-FC7C2DF1680B}" type="datetimeyyyy">
              <a:rPr lang="en-US" sz="600" smtClean="0">
                <a:solidFill>
                  <a:schemeClr val="accent2"/>
                </a:solidFill>
              </a:rPr>
              <a:pPr algn="r"/>
              <a:t>2026</a:t>
            </a:fld>
            <a:r>
              <a:rPr lang="en-US" sz="600" dirty="0">
                <a:solidFill>
                  <a:schemeClr val="accent2"/>
                </a:solidFill>
              </a:rPr>
              <a:t> Fourth Enterprises LLC., Inc. All Rights Reserved.</a:t>
            </a:r>
          </a:p>
        </p:txBody>
      </p:sp>
      <p:pic>
        <p:nvPicPr>
          <p:cNvPr id="8" name="Graphic 7">
            <a:extLst>
              <a:ext uri="{FF2B5EF4-FFF2-40B4-BE49-F238E27FC236}">
                <a16:creationId xmlns:a16="http://schemas.microsoft.com/office/drawing/2014/main" id="{4FD4F4FC-62B2-880A-A9D6-433CE00456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8" y="175827"/>
            <a:ext cx="917562" cy="206618"/>
          </a:xfrm>
          <a:prstGeom prst="rect">
            <a:avLst/>
          </a:prstGeom>
        </p:spPr>
      </p:pic>
    </p:spTree>
    <p:extLst>
      <p:ext uri="{BB962C8B-B14F-4D97-AF65-F5344CB8AC3E}">
        <p14:creationId xmlns:p14="http://schemas.microsoft.com/office/powerpoint/2010/main" val="20794415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016C69-C9E1-0EBF-9301-A954E83564C4}"/>
              </a:ext>
            </a:extLst>
          </p:cNvPr>
          <p:cNvPicPr>
            <a:picLocks noChangeAspect="1"/>
          </p:cNvPicPr>
          <p:nvPr userDrawn="1"/>
        </p:nvPicPr>
        <p:blipFill>
          <a:blip r:embed="rId2">
            <a:alphaModFix amt="10000"/>
          </a:blip>
          <a:stretch>
            <a:fillRect/>
          </a:stretch>
        </p:blipFill>
        <p:spPr>
          <a:xfrm flipH="1" flipV="1">
            <a:off x="0" y="527773"/>
            <a:ext cx="12192000" cy="5802452"/>
          </a:xfrm>
          <a:prstGeom prst="rect">
            <a:avLst/>
          </a:prstGeom>
        </p:spPr>
      </p:pic>
      <p:sp>
        <p:nvSpPr>
          <p:cNvPr id="6" name="Title Placeholder 9">
            <a:extLst>
              <a:ext uri="{FF2B5EF4-FFF2-40B4-BE49-F238E27FC236}">
                <a16:creationId xmlns:a16="http://schemas.microsoft.com/office/drawing/2014/main" id="{C7B7AAA3-2B1F-4653-CF87-E1BA4F269AA4}"/>
              </a:ext>
            </a:extLst>
          </p:cNvPr>
          <p:cNvSpPr txBox="1">
            <a:spLocks/>
          </p:cNvSpPr>
          <p:nvPr userDrawn="1"/>
        </p:nvSpPr>
        <p:spPr>
          <a:xfrm>
            <a:off x="3408429" y="4000497"/>
            <a:ext cx="5375142" cy="146413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kern="1200">
                <a:solidFill>
                  <a:schemeClr val="bg1"/>
                </a:solidFill>
                <a:latin typeface="Poppins" pitchFamily="2" charset="77"/>
                <a:ea typeface="+mj-ea"/>
                <a:cs typeface="Poppins" pitchFamily="2" charset="77"/>
              </a:defRPr>
            </a:lvl1pPr>
          </a:lstStyle>
          <a:p>
            <a:pPr algn="ctr"/>
            <a:r>
              <a:rPr lang="en-US" sz="4800" b="1" dirty="0">
                <a:solidFill>
                  <a:schemeClr val="accent1"/>
                </a:solidFill>
              </a:rPr>
              <a:t>Thank you for your time!</a:t>
            </a:r>
          </a:p>
        </p:txBody>
      </p:sp>
      <p:sp>
        <p:nvSpPr>
          <p:cNvPr id="8" name="Footer Placeholder 4">
            <a:extLst>
              <a:ext uri="{FF2B5EF4-FFF2-40B4-BE49-F238E27FC236}">
                <a16:creationId xmlns:a16="http://schemas.microsoft.com/office/drawing/2014/main" id="{5E1E1A66-9B2E-44A8-449F-3D57829358D4}"/>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C5C00112-9FAB-2CD5-7794-9E10162B8E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456489" y="2392752"/>
            <a:ext cx="5279022" cy="1188738"/>
          </a:xfrm>
          <a:prstGeom prst="rect">
            <a:avLst/>
          </a:prstGeom>
        </p:spPr>
      </p:pic>
    </p:spTree>
    <p:extLst>
      <p:ext uri="{BB962C8B-B14F-4D97-AF65-F5344CB8AC3E}">
        <p14:creationId xmlns:p14="http://schemas.microsoft.com/office/powerpoint/2010/main" val="29778999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eneral - Single">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571499" y="1616167"/>
            <a:ext cx="11048999" cy="4673928"/>
          </a:xfrm>
          <a:prstGeom prst="rect">
            <a:avLst/>
          </a:prstGeom>
        </p:spPr>
        <p:txBody>
          <a:bodyPr lIns="0">
            <a:noAutofit/>
          </a:bodyPr>
          <a:lstStyle>
            <a:lvl1pPr>
              <a:defRPr sz="1800"/>
            </a:lvl1pPr>
          </a:lstStyle>
          <a:p>
            <a:pPr lvl="0"/>
            <a:r>
              <a:rPr lang="en-US" dirty="0"/>
              <a:t>Click to edit Master text style</a:t>
            </a:r>
          </a:p>
        </p:txBody>
      </p:sp>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2" name="Footer Placeholder 4">
            <a:extLst>
              <a:ext uri="{FF2B5EF4-FFF2-40B4-BE49-F238E27FC236}">
                <a16:creationId xmlns:a16="http://schemas.microsoft.com/office/drawing/2014/main" id="{B1D9F64E-9059-F952-BA83-DF73D122307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2" name="Graphic 1">
            <a:extLst>
              <a:ext uri="{FF2B5EF4-FFF2-40B4-BE49-F238E27FC236}">
                <a16:creationId xmlns:a16="http://schemas.microsoft.com/office/drawing/2014/main" id="{A630F84D-6A50-F036-4000-BBBE60A139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80650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General - Single Wide">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9FCB465F-A778-30C7-55C8-47D1707E55AA}"/>
              </a:ext>
            </a:extLst>
          </p:cNvPr>
          <p:cNvSpPr/>
          <p:nvPr userDrawn="1"/>
        </p:nvSpPr>
        <p:spPr>
          <a:xfrm rot="5400000">
            <a:off x="4488046" y="-4100563"/>
            <a:ext cx="815609" cy="9791701"/>
          </a:xfrm>
          <a:prstGeom prst="round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F8C3DB49-474B-0080-746E-B5B699BC74E5}"/>
              </a:ext>
            </a:extLst>
          </p:cNvPr>
          <p:cNvSpPr>
            <a:spLocks noGrp="1"/>
          </p:cNvSpPr>
          <p:nvPr>
            <p:ph idx="1"/>
          </p:nvPr>
        </p:nvSpPr>
        <p:spPr>
          <a:xfrm>
            <a:off x="571499" y="1616167"/>
            <a:ext cx="11048999" cy="467392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5973989B-9F34-5BF9-0AC1-B11E30C69A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pic>
        <p:nvPicPr>
          <p:cNvPr id="5" name="Graphic 4">
            <a:extLst>
              <a:ext uri="{FF2B5EF4-FFF2-40B4-BE49-F238E27FC236}">
                <a16:creationId xmlns:a16="http://schemas.microsoft.com/office/drawing/2014/main" id="{2C32BA07-F70E-9B3B-28CC-85EE384375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1500" y="577005"/>
            <a:ext cx="438912" cy="436563"/>
          </a:xfrm>
          <a:prstGeom prst="rect">
            <a:avLst/>
          </a:prstGeom>
        </p:spPr>
      </p:pic>
      <p:sp>
        <p:nvSpPr>
          <p:cNvPr id="8" name="Footer Placeholder 4">
            <a:extLst>
              <a:ext uri="{FF2B5EF4-FFF2-40B4-BE49-F238E27FC236}">
                <a16:creationId xmlns:a16="http://schemas.microsoft.com/office/drawing/2014/main" id="{F478CE2F-FBEB-AB4D-356E-707D42D8128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2" name="Title Placeholder 9">
            <a:extLst>
              <a:ext uri="{FF2B5EF4-FFF2-40B4-BE49-F238E27FC236}">
                <a16:creationId xmlns:a16="http://schemas.microsoft.com/office/drawing/2014/main" id="{3D77EF5E-4C8F-48BB-7CB5-61CB1A3BEB50}"/>
              </a:ext>
            </a:extLst>
          </p:cNvPr>
          <p:cNvSpPr>
            <a:spLocks noGrp="1"/>
          </p:cNvSpPr>
          <p:nvPr>
            <p:ph type="title"/>
          </p:nvPr>
        </p:nvSpPr>
        <p:spPr>
          <a:xfrm>
            <a:off x="1116664" y="387483"/>
            <a:ext cx="8675037" cy="815608"/>
          </a:xfrm>
          <a:prstGeom prst="rect">
            <a:avLst/>
          </a:prstGeom>
          <a:noFill/>
        </p:spPr>
        <p:txBody>
          <a:bodyPr vert="horz" wrap="none" lIns="0" tIns="182880" rIns="365760" bIns="137160" rtlCol="0" anchor="t">
            <a:noAutofit/>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979328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eneral - Doub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0" y="1616167"/>
            <a:ext cx="5238751"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355429" y="1612572"/>
            <a:ext cx="5238751" cy="4673928"/>
          </a:xfrm>
          <a:prstGeom prst="rect">
            <a:avLst/>
          </a:prstGeom>
        </p:spPr>
        <p:txBody>
          <a:bodyPr lIns="0">
            <a:noAutofit/>
          </a:bodyPr>
          <a:lstStyle>
            <a:lvl1pP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4FBBACD3-4D37-E87A-0C8A-B863368DBB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3" name="Footer Placeholder 4">
            <a:extLst>
              <a:ext uri="{FF2B5EF4-FFF2-40B4-BE49-F238E27FC236}">
                <a16:creationId xmlns:a16="http://schemas.microsoft.com/office/drawing/2014/main" id="{4163FC37-A35D-4639-7585-D0A17D3EA8F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Tree>
    <p:extLst>
      <p:ext uri="{BB962C8B-B14F-4D97-AF65-F5344CB8AC3E}">
        <p14:creationId xmlns:p14="http://schemas.microsoft.com/office/powerpoint/2010/main" val="26830503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eneral - Trip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3321972"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8338109" y="1612572"/>
            <a:ext cx="3282390" cy="467392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4441645" y="1612572"/>
            <a:ext cx="3321972" cy="4673928"/>
          </a:xfrm>
          <a:prstGeom prst="rect">
            <a:avLst/>
          </a:prstGeom>
        </p:spPr>
        <p:txBody>
          <a:bodyPr lIns="0">
            <a:noAutofit/>
          </a:bodyPr>
          <a:lstStyle>
            <a:lvl1pP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8E148750-C9BE-1885-3E14-985D256177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3" name="Footer Placeholder 4">
            <a:extLst>
              <a:ext uri="{FF2B5EF4-FFF2-40B4-BE49-F238E27FC236}">
                <a16:creationId xmlns:a16="http://schemas.microsoft.com/office/drawing/2014/main" id="{202883BE-52CC-05F2-635C-BEFC39510D2B}"/>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Tree>
    <p:extLst>
      <p:ext uri="{BB962C8B-B14F-4D97-AF65-F5344CB8AC3E}">
        <p14:creationId xmlns:p14="http://schemas.microsoft.com/office/powerpoint/2010/main" val="13316247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eneral - Quadrup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2462908"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327443" y="1612572"/>
            <a:ext cx="2433563" cy="467392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3440825" y="1612572"/>
            <a:ext cx="2460688" cy="4673928"/>
          </a:xfrm>
          <a:prstGeom prst="rect">
            <a:avLst/>
          </a:prstGeom>
        </p:spPr>
        <p:txBody>
          <a:bodyPr lIns="0">
            <a:noAutofit/>
          </a:bodyPr>
          <a:lstStyle>
            <a:lvl1pPr>
              <a:defRPr sz="1800"/>
            </a:lvl1pPr>
          </a:lstStyle>
          <a:p>
            <a:pPr lvl="0"/>
            <a:r>
              <a:rPr lang="en-US" dirty="0"/>
              <a:t>Click to edit Master text style</a:t>
            </a:r>
          </a:p>
        </p:txBody>
      </p:sp>
      <p:sp>
        <p:nvSpPr>
          <p:cNvPr id="2" name="Content Placeholder 2">
            <a:extLst>
              <a:ext uri="{FF2B5EF4-FFF2-40B4-BE49-F238E27FC236}">
                <a16:creationId xmlns:a16="http://schemas.microsoft.com/office/drawing/2014/main" id="{BA34290D-D9AB-37C9-E431-03F99DD51BCD}"/>
              </a:ext>
            </a:extLst>
          </p:cNvPr>
          <p:cNvSpPr>
            <a:spLocks noGrp="1"/>
          </p:cNvSpPr>
          <p:nvPr>
            <p:ph idx="12"/>
          </p:nvPr>
        </p:nvSpPr>
        <p:spPr>
          <a:xfrm>
            <a:off x="9184715" y="1612572"/>
            <a:ext cx="2435785" cy="467392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7DE101A5-294C-6C46-D261-D1638D862C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4" name="Footer Placeholder 4">
            <a:extLst>
              <a:ext uri="{FF2B5EF4-FFF2-40B4-BE49-F238E27FC236}">
                <a16:creationId xmlns:a16="http://schemas.microsoft.com/office/drawing/2014/main" id="{2EA7AF6C-28F6-594E-B16A-AE4A90B68EFE}"/>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Tree>
    <p:extLst>
      <p:ext uri="{BB962C8B-B14F-4D97-AF65-F5344CB8AC3E}">
        <p14:creationId xmlns:p14="http://schemas.microsoft.com/office/powerpoint/2010/main" val="34664274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eneral - Quadruple Grid">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5310496" cy="2127350"/>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288411" y="1612572"/>
            <a:ext cx="5332088" cy="213656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571500" y="4149932"/>
            <a:ext cx="5310497" cy="2136567"/>
          </a:xfrm>
          <a:prstGeom prst="rect">
            <a:avLst/>
          </a:prstGeom>
        </p:spPr>
        <p:txBody>
          <a:bodyPr lIns="0">
            <a:noAutofit/>
          </a:bodyPr>
          <a:lstStyle>
            <a:lvl1pPr>
              <a:defRPr sz="1800"/>
            </a:lvl1pPr>
          </a:lstStyle>
          <a:p>
            <a:pPr lvl="0"/>
            <a:r>
              <a:rPr lang="en-US" dirty="0"/>
              <a:t>Click to edit Master text style</a:t>
            </a:r>
          </a:p>
        </p:txBody>
      </p:sp>
      <p:sp>
        <p:nvSpPr>
          <p:cNvPr id="2" name="Content Placeholder 2">
            <a:extLst>
              <a:ext uri="{FF2B5EF4-FFF2-40B4-BE49-F238E27FC236}">
                <a16:creationId xmlns:a16="http://schemas.microsoft.com/office/drawing/2014/main" id="{BA34290D-D9AB-37C9-E431-03F99DD51BCD}"/>
              </a:ext>
            </a:extLst>
          </p:cNvPr>
          <p:cNvSpPr>
            <a:spLocks noGrp="1"/>
          </p:cNvSpPr>
          <p:nvPr>
            <p:ph idx="12"/>
          </p:nvPr>
        </p:nvSpPr>
        <p:spPr>
          <a:xfrm>
            <a:off x="6310003" y="4149932"/>
            <a:ext cx="5310497" cy="213656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D1976B45-BA3C-E352-CFFA-697C0B9098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4" name="Footer Placeholder 4">
            <a:extLst>
              <a:ext uri="{FF2B5EF4-FFF2-40B4-BE49-F238E27FC236}">
                <a16:creationId xmlns:a16="http://schemas.microsoft.com/office/drawing/2014/main" id="{0F90CE64-7F3A-3489-644D-59E1E0525BF7}"/>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Tree>
    <p:extLst>
      <p:ext uri="{BB962C8B-B14F-4D97-AF65-F5344CB8AC3E}">
        <p14:creationId xmlns:p14="http://schemas.microsoft.com/office/powerpoint/2010/main" val="33793233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General - Quintup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1" y="1616167"/>
            <a:ext cx="1956863"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5143025" y="1612572"/>
            <a:ext cx="1933548" cy="4673928"/>
          </a:xfrm>
          <a:prstGeom prst="rect">
            <a:avLst/>
          </a:prstGeom>
        </p:spPr>
        <p:txBody>
          <a:bodyPr lIns="0">
            <a:noAutofit/>
          </a:bodyPr>
          <a:lstStyle>
            <a:lvl1pPr>
              <a:defRPr sz="1800"/>
            </a:lvl1pPr>
          </a:lstStyle>
          <a:p>
            <a:pPr lvl="0"/>
            <a:r>
              <a:rPr lang="en-US" dirty="0"/>
              <a:t>Click to edit Master text style</a:t>
            </a:r>
          </a:p>
        </p:txBody>
      </p:sp>
      <p:sp>
        <p:nvSpPr>
          <p:cNvPr id="21" name="Content Placeholder 2">
            <a:extLst>
              <a:ext uri="{FF2B5EF4-FFF2-40B4-BE49-F238E27FC236}">
                <a16:creationId xmlns:a16="http://schemas.microsoft.com/office/drawing/2014/main" id="{928DDDD2-7F44-C4D8-9A56-901DA784885E}"/>
              </a:ext>
            </a:extLst>
          </p:cNvPr>
          <p:cNvSpPr>
            <a:spLocks noGrp="1"/>
          </p:cNvSpPr>
          <p:nvPr>
            <p:ph idx="11"/>
          </p:nvPr>
        </p:nvSpPr>
        <p:spPr>
          <a:xfrm>
            <a:off x="2851275" y="1612572"/>
            <a:ext cx="1955099" cy="4673928"/>
          </a:xfrm>
          <a:prstGeom prst="rect">
            <a:avLst/>
          </a:prstGeom>
        </p:spPr>
        <p:txBody>
          <a:bodyPr lIns="0">
            <a:noAutofit/>
          </a:bodyPr>
          <a:lstStyle>
            <a:lvl1pPr>
              <a:defRPr sz="1800"/>
            </a:lvl1pPr>
          </a:lstStyle>
          <a:p>
            <a:pPr lvl="0"/>
            <a:r>
              <a:rPr lang="en-US" dirty="0"/>
              <a:t>Click to edit Master text style</a:t>
            </a:r>
          </a:p>
        </p:txBody>
      </p:sp>
      <p:sp>
        <p:nvSpPr>
          <p:cNvPr id="2" name="Content Placeholder 2">
            <a:extLst>
              <a:ext uri="{FF2B5EF4-FFF2-40B4-BE49-F238E27FC236}">
                <a16:creationId xmlns:a16="http://schemas.microsoft.com/office/drawing/2014/main" id="{BA34290D-D9AB-37C9-E431-03F99DD51BCD}"/>
              </a:ext>
            </a:extLst>
          </p:cNvPr>
          <p:cNvSpPr>
            <a:spLocks noGrp="1"/>
          </p:cNvSpPr>
          <p:nvPr>
            <p:ph idx="12"/>
          </p:nvPr>
        </p:nvSpPr>
        <p:spPr>
          <a:xfrm>
            <a:off x="7411459" y="1612572"/>
            <a:ext cx="1938843" cy="4673928"/>
          </a:xfrm>
          <a:prstGeom prst="rect">
            <a:avLst/>
          </a:prstGeom>
        </p:spPr>
        <p:txBody>
          <a:bodyPr lIns="0">
            <a:noAutofit/>
          </a:bodyPr>
          <a:lstStyle>
            <a:lvl1pPr>
              <a:defRPr sz="1800"/>
            </a:lvl1pPr>
          </a:lstStyle>
          <a:p>
            <a:pPr lvl="0"/>
            <a:r>
              <a:rPr lang="en-US" dirty="0"/>
              <a:t>Click to edit Master text style</a:t>
            </a:r>
          </a:p>
        </p:txBody>
      </p:sp>
      <p:sp>
        <p:nvSpPr>
          <p:cNvPr id="20" name="Content Placeholder 2">
            <a:extLst>
              <a:ext uri="{FF2B5EF4-FFF2-40B4-BE49-F238E27FC236}">
                <a16:creationId xmlns:a16="http://schemas.microsoft.com/office/drawing/2014/main" id="{4FB4F5C6-DD06-1BD1-0DCB-356C08632E3E}"/>
              </a:ext>
            </a:extLst>
          </p:cNvPr>
          <p:cNvSpPr>
            <a:spLocks noGrp="1"/>
          </p:cNvSpPr>
          <p:nvPr>
            <p:ph idx="13"/>
          </p:nvPr>
        </p:nvSpPr>
        <p:spPr>
          <a:xfrm>
            <a:off x="9683423" y="1612572"/>
            <a:ext cx="1938843" cy="4673928"/>
          </a:xfrm>
          <a:prstGeom prst="rect">
            <a:avLst/>
          </a:prstGeom>
        </p:spPr>
        <p:txBody>
          <a:bodyPr lIns="0">
            <a:noAutofit/>
          </a:bodyPr>
          <a:lstStyle>
            <a:lvl1pPr>
              <a:defRPr sz="1800"/>
            </a:lvl1pPr>
          </a:lstStyle>
          <a:p>
            <a:pPr lvl="0"/>
            <a:r>
              <a:rPr lang="en-US" dirty="0"/>
              <a:t>Click to edit Master text style</a:t>
            </a:r>
          </a:p>
        </p:txBody>
      </p:sp>
      <p:pic>
        <p:nvPicPr>
          <p:cNvPr id="3" name="Graphic 2">
            <a:extLst>
              <a:ext uri="{FF2B5EF4-FFF2-40B4-BE49-F238E27FC236}">
                <a16:creationId xmlns:a16="http://schemas.microsoft.com/office/drawing/2014/main" id="{D04D6A29-985A-D1B0-2985-8E3FD81394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4" name="Footer Placeholder 4">
            <a:extLst>
              <a:ext uri="{FF2B5EF4-FFF2-40B4-BE49-F238E27FC236}">
                <a16:creationId xmlns:a16="http://schemas.microsoft.com/office/drawing/2014/main" id="{7FAF5F92-5B44-0964-A79B-9E214890A80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Tree>
    <p:extLst>
      <p:ext uri="{BB962C8B-B14F-4D97-AF65-F5344CB8AC3E}">
        <p14:creationId xmlns:p14="http://schemas.microsoft.com/office/powerpoint/2010/main" val="11073529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General - Sextuple">
    <p:spTree>
      <p:nvGrpSpPr>
        <p:cNvPr id="1" name=""/>
        <p:cNvGrpSpPr/>
        <p:nvPr/>
      </p:nvGrpSpPr>
      <p:grpSpPr>
        <a:xfrm>
          <a:off x="0" y="0"/>
          <a:ext cx="0" cy="0"/>
          <a:chOff x="0" y="0"/>
          <a:chExt cx="0" cy="0"/>
        </a:xfrm>
      </p:grpSpPr>
      <p:sp>
        <p:nvSpPr>
          <p:cNvPr id="10" name="Title Placeholder 9">
            <a:extLst>
              <a:ext uri="{FF2B5EF4-FFF2-40B4-BE49-F238E27FC236}">
                <a16:creationId xmlns:a16="http://schemas.microsoft.com/office/drawing/2014/main" id="{BD30F6DF-EC7F-DF04-DC09-403A5785B4DF}"/>
              </a:ext>
            </a:extLst>
          </p:cNvPr>
          <p:cNvSpPr>
            <a:spLocks noGrp="1"/>
          </p:cNvSpPr>
          <p:nvPr>
            <p:ph type="title"/>
          </p:nvPr>
        </p:nvSpPr>
        <p:spPr>
          <a:xfrm>
            <a:off x="571500" y="571500"/>
            <a:ext cx="110490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6" y="1617181"/>
            <a:ext cx="3408774" cy="2127350"/>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4391613" y="1612572"/>
            <a:ext cx="3408776" cy="2136568"/>
          </a:xfrm>
          <a:prstGeom prst="rect">
            <a:avLst/>
          </a:prstGeom>
        </p:spPr>
        <p:txBody>
          <a:bodyPr lIns="0">
            <a:noAutofit/>
          </a:bodyPr>
          <a:lstStyle>
            <a:lvl1pPr>
              <a:defRPr sz="1800"/>
            </a:lvl1pPr>
          </a:lstStyle>
          <a:p>
            <a:pPr lvl="0"/>
            <a:r>
              <a:rPr lang="en-US" dirty="0"/>
              <a:t>Click to edit Master text style</a:t>
            </a:r>
          </a:p>
        </p:txBody>
      </p:sp>
      <p:sp>
        <p:nvSpPr>
          <p:cNvPr id="7" name="Content Placeholder 2">
            <a:extLst>
              <a:ext uri="{FF2B5EF4-FFF2-40B4-BE49-F238E27FC236}">
                <a16:creationId xmlns:a16="http://schemas.microsoft.com/office/drawing/2014/main" id="{99440C95-3848-FE3A-B416-633E80A76598}"/>
              </a:ext>
            </a:extLst>
          </p:cNvPr>
          <p:cNvSpPr>
            <a:spLocks noGrp="1"/>
          </p:cNvSpPr>
          <p:nvPr>
            <p:ph idx="13"/>
          </p:nvPr>
        </p:nvSpPr>
        <p:spPr>
          <a:xfrm>
            <a:off x="8211718" y="1603882"/>
            <a:ext cx="3408776" cy="2136568"/>
          </a:xfrm>
          <a:prstGeom prst="rect">
            <a:avLst/>
          </a:prstGeom>
        </p:spPr>
        <p:txBody>
          <a:bodyPr lIns="0">
            <a:noAutofit/>
          </a:bodyPr>
          <a:lstStyle>
            <a:lvl1pPr>
              <a:defRPr sz="1800"/>
            </a:lvl1pPr>
          </a:lstStyle>
          <a:p>
            <a:pPr lvl="0"/>
            <a:r>
              <a:rPr lang="en-US" dirty="0"/>
              <a:t>Click to edit Master text style</a:t>
            </a:r>
          </a:p>
        </p:txBody>
      </p:sp>
      <p:sp>
        <p:nvSpPr>
          <p:cNvPr id="8" name="Content Placeholder 2">
            <a:extLst>
              <a:ext uri="{FF2B5EF4-FFF2-40B4-BE49-F238E27FC236}">
                <a16:creationId xmlns:a16="http://schemas.microsoft.com/office/drawing/2014/main" id="{41DB6C81-6BA6-2F01-9CE7-3A7CC612CDD1}"/>
              </a:ext>
            </a:extLst>
          </p:cNvPr>
          <p:cNvSpPr>
            <a:spLocks noGrp="1"/>
          </p:cNvSpPr>
          <p:nvPr>
            <p:ph idx="14"/>
          </p:nvPr>
        </p:nvSpPr>
        <p:spPr>
          <a:xfrm>
            <a:off x="571512" y="4154541"/>
            <a:ext cx="3408774" cy="2127350"/>
          </a:xfrm>
          <a:prstGeom prst="rect">
            <a:avLst/>
          </a:prstGeom>
        </p:spPr>
        <p:txBody>
          <a:bodyPr lIns="0">
            <a:noAutofit/>
          </a:bodyPr>
          <a:lstStyle>
            <a:lvl1pPr>
              <a:defRPr sz="1800"/>
            </a:lvl1pPr>
          </a:lstStyle>
          <a:p>
            <a:pPr lvl="0"/>
            <a:r>
              <a:rPr lang="en-US" dirty="0"/>
              <a:t>Click to edit Master text style</a:t>
            </a:r>
          </a:p>
        </p:txBody>
      </p:sp>
      <p:sp>
        <p:nvSpPr>
          <p:cNvPr id="9" name="Content Placeholder 2">
            <a:extLst>
              <a:ext uri="{FF2B5EF4-FFF2-40B4-BE49-F238E27FC236}">
                <a16:creationId xmlns:a16="http://schemas.microsoft.com/office/drawing/2014/main" id="{13D705CA-0A1A-A2F3-825F-5D07157CA423}"/>
              </a:ext>
            </a:extLst>
          </p:cNvPr>
          <p:cNvSpPr>
            <a:spLocks noGrp="1"/>
          </p:cNvSpPr>
          <p:nvPr>
            <p:ph idx="15"/>
          </p:nvPr>
        </p:nvSpPr>
        <p:spPr>
          <a:xfrm>
            <a:off x="4391619" y="4149932"/>
            <a:ext cx="3408776" cy="2136568"/>
          </a:xfrm>
          <a:prstGeom prst="rect">
            <a:avLst/>
          </a:prstGeom>
        </p:spPr>
        <p:txBody>
          <a:bodyPr lIns="0">
            <a:noAutofit/>
          </a:bodyPr>
          <a:lstStyle>
            <a:lvl1pPr>
              <a:defRPr sz="1800"/>
            </a:lvl1pPr>
          </a:lstStyle>
          <a:p>
            <a:pPr lvl="0"/>
            <a:r>
              <a:rPr lang="en-US" dirty="0"/>
              <a:t>Click to edit Master text style</a:t>
            </a:r>
          </a:p>
        </p:txBody>
      </p:sp>
      <p:sp>
        <p:nvSpPr>
          <p:cNvPr id="13" name="Content Placeholder 2">
            <a:extLst>
              <a:ext uri="{FF2B5EF4-FFF2-40B4-BE49-F238E27FC236}">
                <a16:creationId xmlns:a16="http://schemas.microsoft.com/office/drawing/2014/main" id="{7BD45371-357E-E260-B256-599C3175AC84}"/>
              </a:ext>
            </a:extLst>
          </p:cNvPr>
          <p:cNvSpPr>
            <a:spLocks noGrp="1"/>
          </p:cNvSpPr>
          <p:nvPr>
            <p:ph idx="16"/>
          </p:nvPr>
        </p:nvSpPr>
        <p:spPr>
          <a:xfrm>
            <a:off x="8211724" y="4141242"/>
            <a:ext cx="3408776" cy="2136568"/>
          </a:xfrm>
          <a:prstGeom prst="rect">
            <a:avLst/>
          </a:prstGeom>
        </p:spPr>
        <p:txBody>
          <a:bodyPr lIns="0">
            <a:noAutofit/>
          </a:bodyPr>
          <a:lstStyle>
            <a:lvl1pP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B46D3A1E-B60A-E9E4-EAE8-C3FCACA5A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3" name="Footer Placeholder 4">
            <a:extLst>
              <a:ext uri="{FF2B5EF4-FFF2-40B4-BE49-F238E27FC236}">
                <a16:creationId xmlns:a16="http://schemas.microsoft.com/office/drawing/2014/main" id="{3DC49D08-1A0B-589B-7123-A45117A5E4C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Tree>
    <p:extLst>
      <p:ext uri="{BB962C8B-B14F-4D97-AF65-F5344CB8AC3E}">
        <p14:creationId xmlns:p14="http://schemas.microsoft.com/office/powerpoint/2010/main" val="3582175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eneral - 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01A79D9-BCC0-6F4D-BCA6-06DE7161BE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
        <p:nvSpPr>
          <p:cNvPr id="3" name="Footer Placeholder 4">
            <a:extLst>
              <a:ext uri="{FF2B5EF4-FFF2-40B4-BE49-F238E27FC236}">
                <a16:creationId xmlns:a16="http://schemas.microsoft.com/office/drawing/2014/main" id="{82F19C96-731B-CD3F-2115-5551E9A91FE9}"/>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Tree>
    <p:extLst>
      <p:ext uri="{BB962C8B-B14F-4D97-AF65-F5344CB8AC3E}">
        <p14:creationId xmlns:p14="http://schemas.microsoft.com/office/powerpoint/2010/main" val="42921674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ird Full Image Righ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6246610" cy="4673928"/>
          </a:xfrm>
          <a:prstGeom prst="rect">
            <a:avLst/>
          </a:prstGeom>
        </p:spPr>
        <p:txBody>
          <a:bodyPr l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7389606" y="0"/>
            <a:ext cx="4802393" cy="6858000"/>
          </a:xfrm>
        </p:spPr>
        <p:txBody>
          <a:bodyPr/>
          <a:lstStyle/>
          <a:p>
            <a:endParaRPr lang="en-US"/>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8" name="Graphic 7">
            <a:extLst>
              <a:ext uri="{FF2B5EF4-FFF2-40B4-BE49-F238E27FC236}">
                <a16:creationId xmlns:a16="http://schemas.microsoft.com/office/drawing/2014/main" id="{F6A9A3ED-AE4E-499B-7318-7EAF9276D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6487811"/>
            <a:ext cx="917562" cy="206618"/>
          </a:xfrm>
          <a:prstGeom prst="rect">
            <a:avLst/>
          </a:prstGeom>
        </p:spPr>
      </p:pic>
    </p:spTree>
    <p:extLst>
      <p:ext uri="{BB962C8B-B14F-4D97-AF65-F5344CB8AC3E}">
        <p14:creationId xmlns:p14="http://schemas.microsoft.com/office/powerpoint/2010/main" val="29498203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ird Full Image Lef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373890" y="1616167"/>
            <a:ext cx="6246610" cy="4673928"/>
          </a:xfrm>
          <a:prstGeom prst="rect">
            <a:avLst/>
          </a:prstGeom>
        </p:spPr>
        <p:txBody>
          <a:bodyPr l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373890"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0" y="0"/>
            <a:ext cx="4802393" cy="6858000"/>
          </a:xfrm>
        </p:spPr>
        <p:txBody>
          <a:bodyPr/>
          <a:lstStyle/>
          <a:p>
            <a:endParaRPr lang="en-US"/>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4" name="Graphic 3">
            <a:extLst>
              <a:ext uri="{FF2B5EF4-FFF2-40B4-BE49-F238E27FC236}">
                <a16:creationId xmlns:a16="http://schemas.microsoft.com/office/drawing/2014/main" id="{C96D3EFC-C6B4-C396-81DD-8C55CE3CD0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3990482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alf Conten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6096000" y="0"/>
            <a:ext cx="6095999" cy="6858000"/>
          </a:xfrm>
        </p:spPr>
        <p:txBody>
          <a:bodyPr/>
          <a:lstStyle/>
          <a:p>
            <a:endParaRPr lang="en-US"/>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73533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
        <p:nvSpPr>
          <p:cNvPr id="5" name="Content Placeholder 2">
            <a:extLst>
              <a:ext uri="{FF2B5EF4-FFF2-40B4-BE49-F238E27FC236}">
                <a16:creationId xmlns:a16="http://schemas.microsoft.com/office/drawing/2014/main" id="{BC86515E-7299-EA92-570A-2279E3C90C64}"/>
              </a:ext>
            </a:extLst>
          </p:cNvPr>
          <p:cNvSpPr>
            <a:spLocks noGrp="1"/>
          </p:cNvSpPr>
          <p:nvPr>
            <p:ph idx="1"/>
          </p:nvPr>
        </p:nvSpPr>
        <p:spPr>
          <a:xfrm>
            <a:off x="571500" y="1616167"/>
            <a:ext cx="4953002" cy="4673928"/>
          </a:xfrm>
          <a:prstGeom prst="rect">
            <a:avLst/>
          </a:prstGeom>
        </p:spPr>
        <p:txBody>
          <a:bodyPr lIns="0">
            <a:noAutofit/>
          </a:bodyPr>
          <a:lstStyle>
            <a:lvl1pPr>
              <a:defRPr sz="1800"/>
            </a:lvl1pPr>
          </a:lstStyle>
          <a:p>
            <a:pPr lvl="0"/>
            <a:r>
              <a:rPr lang="en-US" dirty="0"/>
              <a:t>Click to edit Master text style</a:t>
            </a:r>
          </a:p>
        </p:txBody>
      </p:sp>
      <p:sp>
        <p:nvSpPr>
          <p:cNvPr id="8" name="Title 7">
            <a:extLst>
              <a:ext uri="{FF2B5EF4-FFF2-40B4-BE49-F238E27FC236}">
                <a16:creationId xmlns:a16="http://schemas.microsoft.com/office/drawing/2014/main" id="{14DD6A67-01D7-7C4F-A38D-6944E6D082D8}"/>
              </a:ext>
            </a:extLst>
          </p:cNvPr>
          <p:cNvSpPr>
            <a:spLocks noGrp="1"/>
          </p:cNvSpPr>
          <p:nvPr>
            <p:ph type="title"/>
          </p:nvPr>
        </p:nvSpPr>
        <p:spPr>
          <a:xfrm>
            <a:off x="571500" y="571500"/>
            <a:ext cx="4953002" cy="496323"/>
          </a:xfrm>
        </p:spPr>
        <p:txBody>
          <a:bodyPr/>
          <a:lstStyle/>
          <a:p>
            <a:r>
              <a:rPr lang="en-US"/>
              <a:t>Click to edit Master title style</a:t>
            </a:r>
          </a:p>
        </p:txBody>
      </p:sp>
      <p:pic>
        <p:nvPicPr>
          <p:cNvPr id="2" name="Graphic 1">
            <a:extLst>
              <a:ext uri="{FF2B5EF4-FFF2-40B4-BE49-F238E27FC236}">
                <a16:creationId xmlns:a16="http://schemas.microsoft.com/office/drawing/2014/main" id="{183F86BB-0812-CA9F-57F6-52E43D7723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6487811"/>
            <a:ext cx="917562" cy="206618"/>
          </a:xfrm>
          <a:prstGeom prst="rect">
            <a:avLst/>
          </a:prstGeom>
        </p:spPr>
      </p:pic>
    </p:spTree>
    <p:extLst>
      <p:ext uri="{BB962C8B-B14F-4D97-AF65-F5344CB8AC3E}">
        <p14:creationId xmlns:p14="http://schemas.microsoft.com/office/powerpoint/2010/main" val="1142515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eneral - Double">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84436AB3-8E40-A389-9950-7D8E8C1580F5}"/>
              </a:ext>
            </a:extLst>
          </p:cNvPr>
          <p:cNvSpPr>
            <a:spLocks noGrp="1"/>
          </p:cNvSpPr>
          <p:nvPr>
            <p:ph idx="1"/>
          </p:nvPr>
        </p:nvSpPr>
        <p:spPr>
          <a:xfrm>
            <a:off x="571500" y="1616167"/>
            <a:ext cx="5238751" cy="4673928"/>
          </a:xfrm>
          <a:prstGeom prst="rect">
            <a:avLst/>
          </a:prstGeom>
        </p:spPr>
        <p:txBody>
          <a:bodyPr lIns="0">
            <a:noAutofit/>
          </a:bodyPr>
          <a:lstStyle>
            <a:lvl1pPr>
              <a:defRPr sz="1800"/>
            </a:lvl1pPr>
          </a:lstStyle>
          <a:p>
            <a:pPr lvl="0"/>
            <a:r>
              <a:rPr lang="en-US" dirty="0"/>
              <a:t>Click to edit Master text style</a:t>
            </a:r>
          </a:p>
        </p:txBody>
      </p:sp>
      <p:sp>
        <p:nvSpPr>
          <p:cNvPr id="19" name="Content Placeholder 2">
            <a:extLst>
              <a:ext uri="{FF2B5EF4-FFF2-40B4-BE49-F238E27FC236}">
                <a16:creationId xmlns:a16="http://schemas.microsoft.com/office/drawing/2014/main" id="{9B92D20F-A5F3-BE9D-771E-7D7DAF62EB96}"/>
              </a:ext>
            </a:extLst>
          </p:cNvPr>
          <p:cNvSpPr>
            <a:spLocks noGrp="1"/>
          </p:cNvSpPr>
          <p:nvPr>
            <p:ph idx="10"/>
          </p:nvPr>
        </p:nvSpPr>
        <p:spPr>
          <a:xfrm>
            <a:off x="6355429" y="1612572"/>
            <a:ext cx="5238751" cy="4673928"/>
          </a:xfrm>
          <a:prstGeom prst="rect">
            <a:avLst/>
          </a:prstGeom>
        </p:spPr>
        <p:txBody>
          <a:bodyPr lIns="0">
            <a:noAutofit/>
          </a:bodyPr>
          <a:lstStyle>
            <a:lvl1pPr>
              <a:defRPr sz="1800"/>
            </a:lvl1pPr>
          </a:lstStyle>
          <a:p>
            <a:pPr lvl="0"/>
            <a:r>
              <a:rPr lang="en-US" dirty="0"/>
              <a:t>Click to edit Master text style</a:t>
            </a:r>
          </a:p>
        </p:txBody>
      </p:sp>
      <p:pic>
        <p:nvPicPr>
          <p:cNvPr id="2" name="Graphic 1">
            <a:extLst>
              <a:ext uri="{FF2B5EF4-FFF2-40B4-BE49-F238E27FC236}">
                <a16:creationId xmlns:a16="http://schemas.microsoft.com/office/drawing/2014/main" id="{55466B3D-7EDA-AFAD-C969-17FBFCCB6B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6" y="180865"/>
            <a:ext cx="917564" cy="206618"/>
          </a:xfrm>
          <a:prstGeom prst="rect">
            <a:avLst/>
          </a:prstGeom>
        </p:spPr>
      </p:pic>
      <p:sp>
        <p:nvSpPr>
          <p:cNvPr id="5" name="Rectangle: Top Corners Rounded 4">
            <a:extLst>
              <a:ext uri="{FF2B5EF4-FFF2-40B4-BE49-F238E27FC236}">
                <a16:creationId xmlns:a16="http://schemas.microsoft.com/office/drawing/2014/main" id="{2B379119-7395-9AE8-5316-86D8E424B17C}"/>
              </a:ext>
            </a:extLst>
          </p:cNvPr>
          <p:cNvSpPr/>
          <p:nvPr userDrawn="1"/>
        </p:nvSpPr>
        <p:spPr>
          <a:xfrm rot="5400000">
            <a:off x="4488046" y="-4100563"/>
            <a:ext cx="815609" cy="9791701"/>
          </a:xfrm>
          <a:prstGeom prst="round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57148228-E8CF-A4E2-69C7-ACD1AC53ABC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1500" y="577005"/>
            <a:ext cx="438912" cy="436563"/>
          </a:xfrm>
          <a:prstGeom prst="rect">
            <a:avLst/>
          </a:prstGeom>
        </p:spPr>
      </p:pic>
      <p:sp>
        <p:nvSpPr>
          <p:cNvPr id="8" name="Footer Placeholder 4">
            <a:extLst>
              <a:ext uri="{FF2B5EF4-FFF2-40B4-BE49-F238E27FC236}">
                <a16:creationId xmlns:a16="http://schemas.microsoft.com/office/drawing/2014/main" id="{3177DB7F-52A3-3D70-763D-A7E8EF5B4F8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6"/>
                </a:solidFill>
              </a:rPr>
              <a:t>© </a:t>
            </a:r>
            <a:fld id="{8B1409CF-B3CD-4A89-8F0D-FC7C2DF1680B}" type="datetimeyyyy">
              <a:rPr lang="en-US" sz="600" smtClean="0">
                <a:solidFill>
                  <a:schemeClr val="accent6"/>
                </a:solidFill>
              </a:rPr>
              <a:pPr algn="ctr"/>
              <a:t>2026</a:t>
            </a:fld>
            <a:r>
              <a:rPr lang="en-US" sz="600" dirty="0">
                <a:solidFill>
                  <a:schemeClr val="accent6"/>
                </a:solidFill>
              </a:rPr>
              <a:t> Fourth Enterprises LLC., Inc. All Rights Reserved.</a:t>
            </a:r>
          </a:p>
        </p:txBody>
      </p:sp>
      <p:sp>
        <p:nvSpPr>
          <p:cNvPr id="3" name="Title Placeholder 9">
            <a:extLst>
              <a:ext uri="{FF2B5EF4-FFF2-40B4-BE49-F238E27FC236}">
                <a16:creationId xmlns:a16="http://schemas.microsoft.com/office/drawing/2014/main" id="{03FEC0EA-AFAC-AED0-DCF6-2CC71692FDC1}"/>
              </a:ext>
            </a:extLst>
          </p:cNvPr>
          <p:cNvSpPr>
            <a:spLocks noGrp="1"/>
          </p:cNvSpPr>
          <p:nvPr>
            <p:ph type="title"/>
          </p:nvPr>
        </p:nvSpPr>
        <p:spPr>
          <a:xfrm>
            <a:off x="1116664" y="387483"/>
            <a:ext cx="8675037" cy="815608"/>
          </a:xfrm>
          <a:prstGeom prst="rect">
            <a:avLst/>
          </a:prstGeom>
          <a:noFill/>
        </p:spPr>
        <p:txBody>
          <a:bodyPr vert="horz" wrap="none" lIns="0" tIns="182880" rIns="365760" bIns="137160" rtlCol="0" anchor="t">
            <a:noAutofit/>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012782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alf Image /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F79349D-8850-3B5B-632D-A030345EE248}"/>
              </a:ext>
            </a:extLst>
          </p:cNvPr>
          <p:cNvSpPr>
            <a:spLocks noGrp="1"/>
          </p:cNvSpPr>
          <p:nvPr>
            <p:ph type="pic" sz="quarter" idx="10"/>
          </p:nvPr>
        </p:nvSpPr>
        <p:spPr>
          <a:xfrm>
            <a:off x="0" y="0"/>
            <a:ext cx="6095999" cy="6858000"/>
          </a:xfrm>
        </p:spPr>
        <p:txBody>
          <a:bodyPr/>
          <a:lstStyle/>
          <a:p>
            <a:endParaRPr lang="en-US"/>
          </a:p>
        </p:txBody>
      </p:sp>
      <p:sp>
        <p:nvSpPr>
          <p:cNvPr id="7" name="Footer Placeholder 4">
            <a:extLst>
              <a:ext uri="{FF2B5EF4-FFF2-40B4-BE49-F238E27FC236}">
                <a16:creationId xmlns:a16="http://schemas.microsoft.com/office/drawing/2014/main" id="{9F84C817-796C-A01B-5325-04FD19E12975}"/>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chemeClr val="accent2"/>
                </a:solidFill>
              </a:rPr>
              <a:t>© </a:t>
            </a:r>
            <a:fld id="{8B1409CF-B3CD-4A89-8F0D-FC7C2DF1680B}" type="datetimeyyyy">
              <a:rPr lang="en-US" sz="600" smtClean="0">
                <a:solidFill>
                  <a:schemeClr val="accent2"/>
                </a:solidFill>
              </a:rPr>
              <a:pPr algn="r"/>
              <a:t>2026</a:t>
            </a:fld>
            <a:r>
              <a:rPr lang="en-US" sz="600" dirty="0">
                <a:solidFill>
                  <a:schemeClr val="accent2"/>
                </a:solidFill>
              </a:rPr>
              <a:t> Fourth Enterprises LLC., Inc. All Rights Reserved.</a:t>
            </a:r>
          </a:p>
        </p:txBody>
      </p:sp>
      <p:sp>
        <p:nvSpPr>
          <p:cNvPr id="4" name="Content Placeholder 2">
            <a:extLst>
              <a:ext uri="{FF2B5EF4-FFF2-40B4-BE49-F238E27FC236}">
                <a16:creationId xmlns:a16="http://schemas.microsoft.com/office/drawing/2014/main" id="{BB8DBB57-38E7-6906-6596-C0177442F1D2}"/>
              </a:ext>
            </a:extLst>
          </p:cNvPr>
          <p:cNvSpPr>
            <a:spLocks noGrp="1"/>
          </p:cNvSpPr>
          <p:nvPr>
            <p:ph idx="1"/>
          </p:nvPr>
        </p:nvSpPr>
        <p:spPr>
          <a:xfrm>
            <a:off x="6667498" y="1612572"/>
            <a:ext cx="4953002" cy="4673928"/>
          </a:xfrm>
          <a:prstGeom prst="rect">
            <a:avLst/>
          </a:prstGeom>
        </p:spPr>
        <p:txBody>
          <a:bodyPr lIns="0">
            <a:noAutofit/>
          </a:bodyPr>
          <a:lstStyle>
            <a:lvl1pPr>
              <a:defRPr sz="1800"/>
            </a:lvl1pPr>
          </a:lstStyle>
          <a:p>
            <a:pPr lvl="0"/>
            <a:r>
              <a:rPr lang="en-US" dirty="0"/>
              <a:t>Click to edit Master text style</a:t>
            </a:r>
          </a:p>
        </p:txBody>
      </p:sp>
      <p:sp>
        <p:nvSpPr>
          <p:cNvPr id="5" name="Title 7">
            <a:extLst>
              <a:ext uri="{FF2B5EF4-FFF2-40B4-BE49-F238E27FC236}">
                <a16:creationId xmlns:a16="http://schemas.microsoft.com/office/drawing/2014/main" id="{ACC23A28-A726-699C-89A3-7C9324E3A576}"/>
              </a:ext>
            </a:extLst>
          </p:cNvPr>
          <p:cNvSpPr>
            <a:spLocks noGrp="1"/>
          </p:cNvSpPr>
          <p:nvPr>
            <p:ph type="title"/>
          </p:nvPr>
        </p:nvSpPr>
        <p:spPr>
          <a:xfrm>
            <a:off x="6667498" y="567905"/>
            <a:ext cx="4953002" cy="496323"/>
          </a:xfrm>
        </p:spPr>
        <p:txBody>
          <a:bodyPr/>
          <a:lstStyle/>
          <a:p>
            <a:r>
              <a:rPr lang="en-US"/>
              <a:t>Click to edit Master title style</a:t>
            </a:r>
          </a:p>
        </p:txBody>
      </p:sp>
      <p:pic>
        <p:nvPicPr>
          <p:cNvPr id="2" name="Graphic 1">
            <a:extLst>
              <a:ext uri="{FF2B5EF4-FFF2-40B4-BE49-F238E27FC236}">
                <a16:creationId xmlns:a16="http://schemas.microsoft.com/office/drawing/2014/main" id="{F430B671-952C-2D81-728F-26921980FC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18672362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alf Content / Icon Lis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2FA8896-B248-6B4F-83D3-8A34B5801100}"/>
              </a:ext>
            </a:extLst>
          </p:cNvPr>
          <p:cNvCxnSpPr>
            <a:cxnSpLocks/>
            <a:stCxn id="9" idx="0"/>
            <a:endCxn id="13" idx="4"/>
          </p:cNvCxnSpPr>
          <p:nvPr userDrawn="1"/>
        </p:nvCxnSpPr>
        <p:spPr>
          <a:xfrm>
            <a:off x="7190013" y="693602"/>
            <a:ext cx="0" cy="548786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B9CD01-4A09-9082-1CF2-9CB46FF9F98A}"/>
              </a:ext>
            </a:extLst>
          </p:cNvPr>
          <p:cNvSpPr/>
          <p:nvPr userDrawn="1"/>
        </p:nvSpPr>
        <p:spPr>
          <a:xfrm>
            <a:off x="6667499" y="693602"/>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884778B-8403-D556-6A85-F314D9D5B27B}"/>
              </a:ext>
            </a:extLst>
          </p:cNvPr>
          <p:cNvSpPr/>
          <p:nvPr userDrawn="1"/>
        </p:nvSpPr>
        <p:spPr>
          <a:xfrm>
            <a:off x="6667499" y="2172901"/>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15390FE7-BE70-FC42-D79A-ED395E78468D}"/>
              </a:ext>
            </a:extLst>
          </p:cNvPr>
          <p:cNvSpPr/>
          <p:nvPr userDrawn="1"/>
        </p:nvSpPr>
        <p:spPr>
          <a:xfrm>
            <a:off x="6667499" y="3654670"/>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AABD09AD-2DBF-FFCF-C8FD-26B26B5DB3A0}"/>
              </a:ext>
            </a:extLst>
          </p:cNvPr>
          <p:cNvSpPr/>
          <p:nvPr userDrawn="1"/>
        </p:nvSpPr>
        <p:spPr>
          <a:xfrm>
            <a:off x="6667499" y="5136439"/>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 Placeholder 27">
            <a:extLst>
              <a:ext uri="{FF2B5EF4-FFF2-40B4-BE49-F238E27FC236}">
                <a16:creationId xmlns:a16="http://schemas.microsoft.com/office/drawing/2014/main" id="{B1C33F46-DBA0-A50D-A7E5-B83CD772C8FD}"/>
              </a:ext>
            </a:extLst>
          </p:cNvPr>
          <p:cNvSpPr>
            <a:spLocks noGrp="1"/>
          </p:cNvSpPr>
          <p:nvPr>
            <p:ph type="body" sz="quarter" idx="10"/>
          </p:nvPr>
        </p:nvSpPr>
        <p:spPr>
          <a:xfrm>
            <a:off x="8018372" y="772495"/>
            <a:ext cx="3602128" cy="966136"/>
          </a:xfrm>
        </p:spPr>
        <p:txBody>
          <a:bodyPr lIns="0" anchor="ctr"/>
          <a:lstStyle>
            <a:lvl1pPr marL="0" indent="0">
              <a:buNone/>
              <a:defRPr sz="1800" b="1">
                <a:solidFill>
                  <a:schemeClr val="bg1"/>
                </a:solidFill>
              </a:defRPr>
            </a:lvl1pPr>
          </a:lstStyle>
          <a:p>
            <a:pPr lvl="0"/>
            <a:endParaRPr lang="en-GB" dirty="0"/>
          </a:p>
        </p:txBody>
      </p:sp>
      <p:sp>
        <p:nvSpPr>
          <p:cNvPr id="30" name="Text Placeholder 27">
            <a:extLst>
              <a:ext uri="{FF2B5EF4-FFF2-40B4-BE49-F238E27FC236}">
                <a16:creationId xmlns:a16="http://schemas.microsoft.com/office/drawing/2014/main" id="{3A4CDFD9-129D-1D1F-E615-AE74815057BF}"/>
              </a:ext>
            </a:extLst>
          </p:cNvPr>
          <p:cNvSpPr>
            <a:spLocks noGrp="1"/>
          </p:cNvSpPr>
          <p:nvPr>
            <p:ph type="body" sz="quarter" idx="11"/>
          </p:nvPr>
        </p:nvSpPr>
        <p:spPr>
          <a:xfrm>
            <a:off x="8018372" y="2212742"/>
            <a:ext cx="3602128" cy="966136"/>
          </a:xfrm>
        </p:spPr>
        <p:txBody>
          <a:bodyPr lIns="0" anchor="ctr"/>
          <a:lstStyle>
            <a:lvl1pPr marL="0" indent="0">
              <a:buNone/>
              <a:defRPr sz="1800" b="1">
                <a:solidFill>
                  <a:schemeClr val="bg1"/>
                </a:solidFill>
              </a:defRPr>
            </a:lvl1pPr>
          </a:lstStyle>
          <a:p>
            <a:pPr lvl="0"/>
            <a:endParaRPr lang="en-GB" dirty="0"/>
          </a:p>
        </p:txBody>
      </p:sp>
      <p:sp>
        <p:nvSpPr>
          <p:cNvPr id="31" name="Text Placeholder 27">
            <a:extLst>
              <a:ext uri="{FF2B5EF4-FFF2-40B4-BE49-F238E27FC236}">
                <a16:creationId xmlns:a16="http://schemas.microsoft.com/office/drawing/2014/main" id="{7FF317E5-C228-8D07-BE5C-350F835D0B8F}"/>
              </a:ext>
            </a:extLst>
          </p:cNvPr>
          <p:cNvSpPr>
            <a:spLocks noGrp="1"/>
          </p:cNvSpPr>
          <p:nvPr>
            <p:ph type="body" sz="quarter" idx="12"/>
          </p:nvPr>
        </p:nvSpPr>
        <p:spPr>
          <a:xfrm>
            <a:off x="8018372" y="3690683"/>
            <a:ext cx="3602128" cy="966136"/>
          </a:xfrm>
        </p:spPr>
        <p:txBody>
          <a:bodyPr lIns="0" anchor="ctr"/>
          <a:lstStyle>
            <a:lvl1pPr marL="0" indent="0">
              <a:buNone/>
              <a:defRPr sz="1800" b="1">
                <a:solidFill>
                  <a:schemeClr val="bg1"/>
                </a:solidFill>
              </a:defRPr>
            </a:lvl1pPr>
          </a:lstStyle>
          <a:p>
            <a:pPr lvl="0"/>
            <a:endParaRPr lang="en-GB"/>
          </a:p>
        </p:txBody>
      </p:sp>
      <p:sp>
        <p:nvSpPr>
          <p:cNvPr id="32" name="Text Placeholder 27">
            <a:extLst>
              <a:ext uri="{FF2B5EF4-FFF2-40B4-BE49-F238E27FC236}">
                <a16:creationId xmlns:a16="http://schemas.microsoft.com/office/drawing/2014/main" id="{0593FA64-CD2A-2D01-20A3-44C9D92DE3D0}"/>
              </a:ext>
            </a:extLst>
          </p:cNvPr>
          <p:cNvSpPr>
            <a:spLocks noGrp="1"/>
          </p:cNvSpPr>
          <p:nvPr>
            <p:ph type="body" sz="quarter" idx="13"/>
          </p:nvPr>
        </p:nvSpPr>
        <p:spPr>
          <a:xfrm>
            <a:off x="8018372" y="5175885"/>
            <a:ext cx="3602128" cy="966136"/>
          </a:xfrm>
        </p:spPr>
        <p:txBody>
          <a:bodyPr lIns="0" anchor="ctr"/>
          <a:lstStyle>
            <a:lvl1pPr marL="0" indent="0">
              <a:buNone/>
              <a:defRPr sz="1800" b="1">
                <a:solidFill>
                  <a:schemeClr val="bg1"/>
                </a:solidFill>
              </a:defRPr>
            </a:lvl1pPr>
          </a:lstStyle>
          <a:p>
            <a:pPr lvl="0"/>
            <a:endParaRPr lang="en-GB"/>
          </a:p>
        </p:txBody>
      </p:sp>
      <p:sp>
        <p:nvSpPr>
          <p:cNvPr id="8" name="Content Placeholder 2">
            <a:extLst>
              <a:ext uri="{FF2B5EF4-FFF2-40B4-BE49-F238E27FC236}">
                <a16:creationId xmlns:a16="http://schemas.microsoft.com/office/drawing/2014/main" id="{58B62129-EA2C-922D-6A61-45BCF4AD4052}"/>
              </a:ext>
            </a:extLst>
          </p:cNvPr>
          <p:cNvSpPr>
            <a:spLocks noGrp="1"/>
          </p:cNvSpPr>
          <p:nvPr>
            <p:ph idx="1"/>
          </p:nvPr>
        </p:nvSpPr>
        <p:spPr>
          <a:xfrm>
            <a:off x="571500" y="1616167"/>
            <a:ext cx="4952548" cy="4673928"/>
          </a:xfrm>
          <a:prstGeom prst="rect">
            <a:avLst/>
          </a:prstGeom>
        </p:spPr>
        <p:txBody>
          <a:bodyPr tIns="0" bIns="0">
            <a:noAutofit/>
          </a:bodyPr>
          <a:lstStyle>
            <a:lvl1pPr>
              <a:defRPr sz="1800"/>
            </a:lvl1pPr>
          </a:lstStyle>
          <a:p>
            <a:pPr lvl="0"/>
            <a:r>
              <a:rPr lang="en-US"/>
              <a:t>Click to edit Master text style</a:t>
            </a:r>
          </a:p>
        </p:txBody>
      </p:sp>
      <p:sp>
        <p:nvSpPr>
          <p:cNvPr id="11" name="Title Placeholder 9">
            <a:extLst>
              <a:ext uri="{FF2B5EF4-FFF2-40B4-BE49-F238E27FC236}">
                <a16:creationId xmlns:a16="http://schemas.microsoft.com/office/drawing/2014/main" id="{707F0011-024F-49E5-59C1-C382228AE6F8}"/>
              </a:ext>
            </a:extLst>
          </p:cNvPr>
          <p:cNvSpPr>
            <a:spLocks noGrp="1"/>
          </p:cNvSpPr>
          <p:nvPr>
            <p:ph type="title"/>
          </p:nvPr>
        </p:nvSpPr>
        <p:spPr>
          <a:xfrm>
            <a:off x="571500" y="571500"/>
            <a:ext cx="4952548"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5" name="Picture Placeholder 14">
            <a:extLst>
              <a:ext uri="{FF2B5EF4-FFF2-40B4-BE49-F238E27FC236}">
                <a16:creationId xmlns:a16="http://schemas.microsoft.com/office/drawing/2014/main" id="{F167F431-2B95-C505-0528-B1DECF9F92ED}"/>
              </a:ext>
            </a:extLst>
          </p:cNvPr>
          <p:cNvSpPr>
            <a:spLocks noGrp="1"/>
          </p:cNvSpPr>
          <p:nvPr>
            <p:ph type="pic" sz="quarter" idx="14"/>
          </p:nvPr>
        </p:nvSpPr>
        <p:spPr>
          <a:xfrm>
            <a:off x="6770111" y="796155"/>
            <a:ext cx="839662" cy="838386"/>
          </a:xfrm>
          <a:prstGeom prst="ellipse">
            <a:avLst/>
          </a:prstGeom>
        </p:spPr>
        <p:txBody>
          <a:bodyPr>
            <a:normAutofit/>
          </a:bodyPr>
          <a:lstStyle>
            <a:lvl1pPr marL="0" indent="0">
              <a:buNone/>
              <a:defRPr sz="800"/>
            </a:lvl1pPr>
          </a:lstStyle>
          <a:p>
            <a:endParaRPr lang="en-US" dirty="0"/>
          </a:p>
        </p:txBody>
      </p:sp>
      <p:sp>
        <p:nvSpPr>
          <p:cNvPr id="23" name="Picture Placeholder 14">
            <a:extLst>
              <a:ext uri="{FF2B5EF4-FFF2-40B4-BE49-F238E27FC236}">
                <a16:creationId xmlns:a16="http://schemas.microsoft.com/office/drawing/2014/main" id="{AA6C8838-B0D4-389D-6603-9E38D99EEFAE}"/>
              </a:ext>
            </a:extLst>
          </p:cNvPr>
          <p:cNvSpPr>
            <a:spLocks noGrp="1"/>
          </p:cNvSpPr>
          <p:nvPr>
            <p:ph type="pic" sz="quarter" idx="15"/>
          </p:nvPr>
        </p:nvSpPr>
        <p:spPr>
          <a:xfrm>
            <a:off x="6770111" y="2276222"/>
            <a:ext cx="839662" cy="838386"/>
          </a:xfrm>
          <a:prstGeom prst="ellipse">
            <a:avLst/>
          </a:prstGeom>
        </p:spPr>
        <p:txBody>
          <a:bodyPr>
            <a:normAutofit/>
          </a:bodyPr>
          <a:lstStyle>
            <a:lvl1pPr marL="0" indent="0">
              <a:buNone/>
              <a:defRPr sz="800"/>
            </a:lvl1pPr>
          </a:lstStyle>
          <a:p>
            <a:endParaRPr lang="en-US" dirty="0"/>
          </a:p>
        </p:txBody>
      </p:sp>
      <p:sp>
        <p:nvSpPr>
          <p:cNvPr id="24" name="Picture Placeholder 14">
            <a:extLst>
              <a:ext uri="{FF2B5EF4-FFF2-40B4-BE49-F238E27FC236}">
                <a16:creationId xmlns:a16="http://schemas.microsoft.com/office/drawing/2014/main" id="{A258B3F9-CBA5-0696-F6F2-0E4198B7DFE1}"/>
              </a:ext>
            </a:extLst>
          </p:cNvPr>
          <p:cNvSpPr>
            <a:spLocks noGrp="1"/>
          </p:cNvSpPr>
          <p:nvPr>
            <p:ph type="pic" sz="quarter" idx="16"/>
          </p:nvPr>
        </p:nvSpPr>
        <p:spPr>
          <a:xfrm>
            <a:off x="6765518" y="3754558"/>
            <a:ext cx="839662" cy="838386"/>
          </a:xfrm>
          <a:prstGeom prst="ellipse">
            <a:avLst/>
          </a:prstGeom>
        </p:spPr>
        <p:txBody>
          <a:bodyPr>
            <a:normAutofit/>
          </a:bodyPr>
          <a:lstStyle>
            <a:lvl1pPr marL="0" indent="0">
              <a:buNone/>
              <a:defRPr sz="800"/>
            </a:lvl1pPr>
          </a:lstStyle>
          <a:p>
            <a:endParaRPr lang="en-US" dirty="0"/>
          </a:p>
        </p:txBody>
      </p:sp>
      <p:sp>
        <p:nvSpPr>
          <p:cNvPr id="25" name="Picture Placeholder 14">
            <a:extLst>
              <a:ext uri="{FF2B5EF4-FFF2-40B4-BE49-F238E27FC236}">
                <a16:creationId xmlns:a16="http://schemas.microsoft.com/office/drawing/2014/main" id="{29D1FABE-CE16-994D-427B-7913723B2051}"/>
              </a:ext>
            </a:extLst>
          </p:cNvPr>
          <p:cNvSpPr>
            <a:spLocks noGrp="1"/>
          </p:cNvSpPr>
          <p:nvPr>
            <p:ph type="pic" sz="quarter" idx="17"/>
          </p:nvPr>
        </p:nvSpPr>
        <p:spPr>
          <a:xfrm>
            <a:off x="6765518" y="5239760"/>
            <a:ext cx="839662" cy="838386"/>
          </a:xfrm>
          <a:prstGeom prst="ellipse">
            <a:avLst/>
          </a:prstGeom>
        </p:spPr>
        <p:txBody>
          <a:bodyPr>
            <a:normAutofit/>
          </a:bodyPr>
          <a:lstStyle>
            <a:lvl1pPr marL="0" indent="0">
              <a:buNone/>
              <a:defRPr sz="800"/>
            </a:lvl1pPr>
          </a:lstStyle>
          <a:p>
            <a:endParaRPr lang="en-US" dirty="0"/>
          </a:p>
        </p:txBody>
      </p:sp>
      <p:sp>
        <p:nvSpPr>
          <p:cNvPr id="5" name="Footer Placeholder 4">
            <a:extLst>
              <a:ext uri="{FF2B5EF4-FFF2-40B4-BE49-F238E27FC236}">
                <a16:creationId xmlns:a16="http://schemas.microsoft.com/office/drawing/2014/main" id="{78109B90-D02D-9AFA-9CE2-95E77A040D6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2" name="Graphic 1">
            <a:extLst>
              <a:ext uri="{FF2B5EF4-FFF2-40B4-BE49-F238E27FC236}">
                <a16:creationId xmlns:a16="http://schemas.microsoft.com/office/drawing/2014/main" id="{BE2566CB-9B1B-27D7-D626-F9F13C53AC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5467494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alf Icon List / Imag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2FA8896-B248-6B4F-83D3-8A34B5801100}"/>
              </a:ext>
            </a:extLst>
          </p:cNvPr>
          <p:cNvCxnSpPr>
            <a:cxnSpLocks/>
            <a:stCxn id="9" idx="0"/>
            <a:endCxn id="13" idx="4"/>
          </p:cNvCxnSpPr>
          <p:nvPr userDrawn="1"/>
        </p:nvCxnSpPr>
        <p:spPr>
          <a:xfrm>
            <a:off x="5001987" y="693602"/>
            <a:ext cx="0" cy="548786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B9CD01-4A09-9082-1CF2-9CB46FF9F98A}"/>
              </a:ext>
            </a:extLst>
          </p:cNvPr>
          <p:cNvSpPr/>
          <p:nvPr userDrawn="1"/>
        </p:nvSpPr>
        <p:spPr>
          <a:xfrm>
            <a:off x="4479473" y="693602"/>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7884778B-8403-D556-6A85-F314D9D5B27B}"/>
              </a:ext>
            </a:extLst>
          </p:cNvPr>
          <p:cNvSpPr/>
          <p:nvPr userDrawn="1"/>
        </p:nvSpPr>
        <p:spPr>
          <a:xfrm>
            <a:off x="4479473" y="2172901"/>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15390FE7-BE70-FC42-D79A-ED395E78468D}"/>
              </a:ext>
            </a:extLst>
          </p:cNvPr>
          <p:cNvSpPr/>
          <p:nvPr userDrawn="1"/>
        </p:nvSpPr>
        <p:spPr>
          <a:xfrm>
            <a:off x="4479473" y="3654670"/>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AABD09AD-2DBF-FFCF-C8FD-26B26B5DB3A0}"/>
              </a:ext>
            </a:extLst>
          </p:cNvPr>
          <p:cNvSpPr/>
          <p:nvPr userDrawn="1"/>
        </p:nvSpPr>
        <p:spPr>
          <a:xfrm>
            <a:off x="4479473" y="5136439"/>
            <a:ext cx="1045028" cy="1045028"/>
          </a:xfrm>
          <a:prstGeom prst="ellipse">
            <a:avLst/>
          </a:prstGeom>
          <a:solidFill>
            <a:schemeClr val="accent1"/>
          </a:solidFill>
          <a:ln w="285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 Placeholder 27">
            <a:extLst>
              <a:ext uri="{FF2B5EF4-FFF2-40B4-BE49-F238E27FC236}">
                <a16:creationId xmlns:a16="http://schemas.microsoft.com/office/drawing/2014/main" id="{B1C33F46-DBA0-A50D-A7E5-B83CD772C8FD}"/>
              </a:ext>
            </a:extLst>
          </p:cNvPr>
          <p:cNvSpPr>
            <a:spLocks noGrp="1"/>
          </p:cNvSpPr>
          <p:nvPr>
            <p:ph type="body" sz="quarter" idx="10"/>
          </p:nvPr>
        </p:nvSpPr>
        <p:spPr>
          <a:xfrm>
            <a:off x="571500" y="772495"/>
            <a:ext cx="3602128" cy="966136"/>
          </a:xfrm>
        </p:spPr>
        <p:txBody>
          <a:bodyPr lIns="0" anchor="ctr"/>
          <a:lstStyle>
            <a:lvl1pPr marL="0" indent="0" algn="r">
              <a:buNone/>
              <a:defRPr sz="1800" b="1">
                <a:solidFill>
                  <a:schemeClr val="bg1"/>
                </a:solidFill>
              </a:defRPr>
            </a:lvl1pPr>
          </a:lstStyle>
          <a:p>
            <a:pPr lvl="0"/>
            <a:endParaRPr lang="en-GB" dirty="0"/>
          </a:p>
        </p:txBody>
      </p:sp>
      <p:sp>
        <p:nvSpPr>
          <p:cNvPr id="30" name="Text Placeholder 27">
            <a:extLst>
              <a:ext uri="{FF2B5EF4-FFF2-40B4-BE49-F238E27FC236}">
                <a16:creationId xmlns:a16="http://schemas.microsoft.com/office/drawing/2014/main" id="{3A4CDFD9-129D-1D1F-E615-AE74815057BF}"/>
              </a:ext>
            </a:extLst>
          </p:cNvPr>
          <p:cNvSpPr>
            <a:spLocks noGrp="1"/>
          </p:cNvSpPr>
          <p:nvPr>
            <p:ph type="body" sz="quarter" idx="11"/>
          </p:nvPr>
        </p:nvSpPr>
        <p:spPr>
          <a:xfrm>
            <a:off x="571500" y="2212742"/>
            <a:ext cx="3602128" cy="966136"/>
          </a:xfrm>
        </p:spPr>
        <p:txBody>
          <a:bodyPr lIns="0" anchor="ctr"/>
          <a:lstStyle>
            <a:lvl1pPr marL="0" indent="0" algn="r">
              <a:buNone/>
              <a:defRPr sz="1800" b="1">
                <a:solidFill>
                  <a:schemeClr val="bg1"/>
                </a:solidFill>
              </a:defRPr>
            </a:lvl1pPr>
          </a:lstStyle>
          <a:p>
            <a:pPr lvl="0"/>
            <a:endParaRPr lang="en-GB" dirty="0"/>
          </a:p>
        </p:txBody>
      </p:sp>
      <p:sp>
        <p:nvSpPr>
          <p:cNvPr id="31" name="Text Placeholder 27">
            <a:extLst>
              <a:ext uri="{FF2B5EF4-FFF2-40B4-BE49-F238E27FC236}">
                <a16:creationId xmlns:a16="http://schemas.microsoft.com/office/drawing/2014/main" id="{7FF317E5-C228-8D07-BE5C-350F835D0B8F}"/>
              </a:ext>
            </a:extLst>
          </p:cNvPr>
          <p:cNvSpPr>
            <a:spLocks noGrp="1"/>
          </p:cNvSpPr>
          <p:nvPr>
            <p:ph type="body" sz="quarter" idx="12"/>
          </p:nvPr>
        </p:nvSpPr>
        <p:spPr>
          <a:xfrm>
            <a:off x="571500" y="3690683"/>
            <a:ext cx="3602128" cy="966136"/>
          </a:xfrm>
        </p:spPr>
        <p:txBody>
          <a:bodyPr lIns="0" anchor="ctr"/>
          <a:lstStyle>
            <a:lvl1pPr marL="0" indent="0" algn="r">
              <a:buNone/>
              <a:defRPr sz="1800" b="1">
                <a:solidFill>
                  <a:schemeClr val="bg1"/>
                </a:solidFill>
              </a:defRPr>
            </a:lvl1pPr>
          </a:lstStyle>
          <a:p>
            <a:pPr lvl="0"/>
            <a:endParaRPr lang="en-GB"/>
          </a:p>
        </p:txBody>
      </p:sp>
      <p:sp>
        <p:nvSpPr>
          <p:cNvPr id="32" name="Text Placeholder 27">
            <a:extLst>
              <a:ext uri="{FF2B5EF4-FFF2-40B4-BE49-F238E27FC236}">
                <a16:creationId xmlns:a16="http://schemas.microsoft.com/office/drawing/2014/main" id="{0593FA64-CD2A-2D01-20A3-44C9D92DE3D0}"/>
              </a:ext>
            </a:extLst>
          </p:cNvPr>
          <p:cNvSpPr>
            <a:spLocks noGrp="1"/>
          </p:cNvSpPr>
          <p:nvPr>
            <p:ph type="body" sz="quarter" idx="13"/>
          </p:nvPr>
        </p:nvSpPr>
        <p:spPr>
          <a:xfrm>
            <a:off x="571500" y="5175885"/>
            <a:ext cx="3602128" cy="966136"/>
          </a:xfrm>
        </p:spPr>
        <p:txBody>
          <a:bodyPr lIns="0" anchor="ctr"/>
          <a:lstStyle>
            <a:lvl1pPr marL="0" indent="0" algn="r">
              <a:buNone/>
              <a:defRPr sz="1800" b="1">
                <a:solidFill>
                  <a:schemeClr val="bg1"/>
                </a:solidFill>
              </a:defRPr>
            </a:lvl1pPr>
          </a:lstStyle>
          <a:p>
            <a:pPr lvl="0"/>
            <a:endParaRPr lang="en-GB"/>
          </a:p>
        </p:txBody>
      </p:sp>
      <p:sp>
        <p:nvSpPr>
          <p:cNvPr id="8" name="Content Placeholder 2">
            <a:extLst>
              <a:ext uri="{FF2B5EF4-FFF2-40B4-BE49-F238E27FC236}">
                <a16:creationId xmlns:a16="http://schemas.microsoft.com/office/drawing/2014/main" id="{58B62129-EA2C-922D-6A61-45BCF4AD4052}"/>
              </a:ext>
            </a:extLst>
          </p:cNvPr>
          <p:cNvSpPr>
            <a:spLocks noGrp="1"/>
          </p:cNvSpPr>
          <p:nvPr>
            <p:ph idx="1"/>
          </p:nvPr>
        </p:nvSpPr>
        <p:spPr>
          <a:xfrm>
            <a:off x="6667499" y="1616167"/>
            <a:ext cx="4952548" cy="4673928"/>
          </a:xfrm>
          <a:prstGeom prst="rect">
            <a:avLst/>
          </a:prstGeom>
        </p:spPr>
        <p:txBody>
          <a:bodyPr tIns="0" bIns="0">
            <a:noAutofit/>
          </a:bodyPr>
          <a:lstStyle>
            <a:lvl1pPr>
              <a:defRPr sz="1800"/>
            </a:lvl1pPr>
          </a:lstStyle>
          <a:p>
            <a:pPr lvl="0"/>
            <a:r>
              <a:rPr lang="en-US"/>
              <a:t>Click to edit Master text style</a:t>
            </a:r>
          </a:p>
        </p:txBody>
      </p:sp>
      <p:sp>
        <p:nvSpPr>
          <p:cNvPr id="11" name="Title Placeholder 9">
            <a:extLst>
              <a:ext uri="{FF2B5EF4-FFF2-40B4-BE49-F238E27FC236}">
                <a16:creationId xmlns:a16="http://schemas.microsoft.com/office/drawing/2014/main" id="{707F0011-024F-49E5-59C1-C382228AE6F8}"/>
              </a:ext>
            </a:extLst>
          </p:cNvPr>
          <p:cNvSpPr>
            <a:spLocks noGrp="1"/>
          </p:cNvSpPr>
          <p:nvPr>
            <p:ph type="title"/>
          </p:nvPr>
        </p:nvSpPr>
        <p:spPr>
          <a:xfrm>
            <a:off x="6667499" y="571500"/>
            <a:ext cx="4952548"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5" name="Picture Placeholder 14">
            <a:extLst>
              <a:ext uri="{FF2B5EF4-FFF2-40B4-BE49-F238E27FC236}">
                <a16:creationId xmlns:a16="http://schemas.microsoft.com/office/drawing/2014/main" id="{F167F431-2B95-C505-0528-B1DECF9F92ED}"/>
              </a:ext>
            </a:extLst>
          </p:cNvPr>
          <p:cNvSpPr>
            <a:spLocks noGrp="1"/>
          </p:cNvSpPr>
          <p:nvPr>
            <p:ph type="pic" sz="quarter" idx="14"/>
          </p:nvPr>
        </p:nvSpPr>
        <p:spPr>
          <a:xfrm>
            <a:off x="4582085" y="796155"/>
            <a:ext cx="839662" cy="838386"/>
          </a:xfrm>
          <a:prstGeom prst="ellipse">
            <a:avLst/>
          </a:prstGeom>
        </p:spPr>
        <p:txBody>
          <a:bodyPr>
            <a:normAutofit/>
          </a:bodyPr>
          <a:lstStyle>
            <a:lvl1pPr marL="0" indent="0">
              <a:buNone/>
              <a:defRPr sz="800"/>
            </a:lvl1pPr>
          </a:lstStyle>
          <a:p>
            <a:endParaRPr lang="en-US" dirty="0"/>
          </a:p>
        </p:txBody>
      </p:sp>
      <p:sp>
        <p:nvSpPr>
          <p:cNvPr id="23" name="Picture Placeholder 14">
            <a:extLst>
              <a:ext uri="{FF2B5EF4-FFF2-40B4-BE49-F238E27FC236}">
                <a16:creationId xmlns:a16="http://schemas.microsoft.com/office/drawing/2014/main" id="{AA6C8838-B0D4-389D-6603-9E38D99EEFAE}"/>
              </a:ext>
            </a:extLst>
          </p:cNvPr>
          <p:cNvSpPr>
            <a:spLocks noGrp="1"/>
          </p:cNvSpPr>
          <p:nvPr>
            <p:ph type="pic" sz="quarter" idx="15"/>
          </p:nvPr>
        </p:nvSpPr>
        <p:spPr>
          <a:xfrm>
            <a:off x="4582085" y="2276222"/>
            <a:ext cx="839662" cy="838386"/>
          </a:xfrm>
          <a:prstGeom prst="ellipse">
            <a:avLst/>
          </a:prstGeom>
        </p:spPr>
        <p:txBody>
          <a:bodyPr>
            <a:normAutofit/>
          </a:bodyPr>
          <a:lstStyle>
            <a:lvl1pPr marL="0" indent="0">
              <a:buNone/>
              <a:defRPr sz="800"/>
            </a:lvl1pPr>
          </a:lstStyle>
          <a:p>
            <a:endParaRPr lang="en-US" dirty="0"/>
          </a:p>
        </p:txBody>
      </p:sp>
      <p:sp>
        <p:nvSpPr>
          <p:cNvPr id="24" name="Picture Placeholder 14">
            <a:extLst>
              <a:ext uri="{FF2B5EF4-FFF2-40B4-BE49-F238E27FC236}">
                <a16:creationId xmlns:a16="http://schemas.microsoft.com/office/drawing/2014/main" id="{A258B3F9-CBA5-0696-F6F2-0E4198B7DFE1}"/>
              </a:ext>
            </a:extLst>
          </p:cNvPr>
          <p:cNvSpPr>
            <a:spLocks noGrp="1"/>
          </p:cNvSpPr>
          <p:nvPr>
            <p:ph type="pic" sz="quarter" idx="16"/>
          </p:nvPr>
        </p:nvSpPr>
        <p:spPr>
          <a:xfrm>
            <a:off x="4577492" y="3754558"/>
            <a:ext cx="839662" cy="838386"/>
          </a:xfrm>
          <a:prstGeom prst="ellipse">
            <a:avLst/>
          </a:prstGeom>
        </p:spPr>
        <p:txBody>
          <a:bodyPr>
            <a:normAutofit/>
          </a:bodyPr>
          <a:lstStyle>
            <a:lvl1pPr marL="0" indent="0">
              <a:buNone/>
              <a:defRPr sz="800"/>
            </a:lvl1pPr>
          </a:lstStyle>
          <a:p>
            <a:endParaRPr lang="en-US" dirty="0"/>
          </a:p>
        </p:txBody>
      </p:sp>
      <p:sp>
        <p:nvSpPr>
          <p:cNvPr id="25" name="Picture Placeholder 14">
            <a:extLst>
              <a:ext uri="{FF2B5EF4-FFF2-40B4-BE49-F238E27FC236}">
                <a16:creationId xmlns:a16="http://schemas.microsoft.com/office/drawing/2014/main" id="{29D1FABE-CE16-994D-427B-7913723B2051}"/>
              </a:ext>
            </a:extLst>
          </p:cNvPr>
          <p:cNvSpPr>
            <a:spLocks noGrp="1"/>
          </p:cNvSpPr>
          <p:nvPr>
            <p:ph type="pic" sz="quarter" idx="17"/>
          </p:nvPr>
        </p:nvSpPr>
        <p:spPr>
          <a:xfrm>
            <a:off x="4577492" y="5239760"/>
            <a:ext cx="839662" cy="838386"/>
          </a:xfrm>
          <a:prstGeom prst="ellipse">
            <a:avLst/>
          </a:prstGeom>
        </p:spPr>
        <p:txBody>
          <a:bodyPr>
            <a:normAutofit/>
          </a:bodyPr>
          <a:lstStyle>
            <a:lvl1pPr marL="0" indent="0">
              <a:buNone/>
              <a:defRPr sz="800"/>
            </a:lvl1pPr>
          </a:lstStyle>
          <a:p>
            <a:endParaRPr lang="en-US" dirty="0"/>
          </a:p>
        </p:txBody>
      </p:sp>
      <p:sp>
        <p:nvSpPr>
          <p:cNvPr id="5" name="Footer Placeholder 4">
            <a:extLst>
              <a:ext uri="{FF2B5EF4-FFF2-40B4-BE49-F238E27FC236}">
                <a16:creationId xmlns:a16="http://schemas.microsoft.com/office/drawing/2014/main" id="{78109B90-D02D-9AFA-9CE2-95E77A040D63}"/>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3" name="Graphic 2">
            <a:extLst>
              <a:ext uri="{FF2B5EF4-FFF2-40B4-BE49-F238E27FC236}">
                <a16:creationId xmlns:a16="http://schemas.microsoft.com/office/drawing/2014/main" id="{8A7C4A45-867B-8ED5-87E2-1E881DBFBC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5768823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alf Title / Content B">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3A8EF37F-D6BB-CD44-2C43-336CFD0265A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
        <p:nvSpPr>
          <p:cNvPr id="12" name="Content Placeholder 9">
            <a:extLst>
              <a:ext uri="{FF2B5EF4-FFF2-40B4-BE49-F238E27FC236}">
                <a16:creationId xmlns:a16="http://schemas.microsoft.com/office/drawing/2014/main" id="{C08BC80A-4CE9-7848-9F44-AADA2EB336C7}"/>
              </a:ext>
            </a:extLst>
          </p:cNvPr>
          <p:cNvSpPr>
            <a:spLocks noGrp="1"/>
          </p:cNvSpPr>
          <p:nvPr>
            <p:ph sz="quarter" idx="12"/>
          </p:nvPr>
        </p:nvSpPr>
        <p:spPr>
          <a:xfrm>
            <a:off x="6667497" y="571501"/>
            <a:ext cx="4943754" cy="5714999"/>
          </a:xfrm>
        </p:spPr>
        <p:txBody>
          <a:bodyPr anchor="ctr"/>
          <a:lstStyle>
            <a:lvl1pPr marL="285750" indent="-285750">
              <a:buFont typeface="Wingdings" panose="05000000000000000000" pitchFamily="2" charset="2"/>
              <a:buChar char="§"/>
              <a:defRPr>
                <a:solidFill>
                  <a:schemeClr val="bg1"/>
                </a:solidFill>
              </a:defRPr>
            </a:lvl1pPr>
            <a:lvl2pPr marL="742950" indent="-285750">
              <a:buFont typeface="Wingdings" panose="05000000000000000000" pitchFamily="2" charset="2"/>
              <a:buChar char="§"/>
              <a:defRPr>
                <a:solidFill>
                  <a:schemeClr val="bg1"/>
                </a:solidFill>
              </a:defRPr>
            </a:lvl2pPr>
            <a:lvl3pPr marL="1200150" indent="-285750">
              <a:buFont typeface="Wingdings" panose="05000000000000000000" pitchFamily="2" charset="2"/>
              <a:buChar char="§"/>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Wingdings" panose="05000000000000000000" pitchFamily="2" charset="2"/>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B93B1519-F3BF-1D02-C80C-24C59E78A95A}"/>
              </a:ext>
            </a:extLst>
          </p:cNvPr>
          <p:cNvSpPr>
            <a:spLocks noGrp="1"/>
          </p:cNvSpPr>
          <p:nvPr>
            <p:ph type="body" sz="quarter" idx="13" hasCustomPrompt="1"/>
          </p:nvPr>
        </p:nvSpPr>
        <p:spPr>
          <a:xfrm>
            <a:off x="571500" y="571500"/>
            <a:ext cx="4943475" cy="5714999"/>
          </a:xfrm>
        </p:spPr>
        <p:txBody>
          <a:bodyPr anchor="ctr"/>
          <a:lstStyle>
            <a:lvl1pPr marL="0" indent="0">
              <a:buNone/>
              <a:defRPr sz="3200" b="1">
                <a:solidFill>
                  <a:schemeClr val="bg1"/>
                </a:solidFill>
              </a:defRPr>
            </a:lvl1pPr>
          </a:lstStyle>
          <a:p>
            <a:pPr lvl="0"/>
            <a:r>
              <a:rPr lang="en-US" dirty="0"/>
              <a:t>Click to edit title</a:t>
            </a:r>
          </a:p>
        </p:txBody>
      </p:sp>
      <p:pic>
        <p:nvPicPr>
          <p:cNvPr id="2" name="Graphic 1">
            <a:extLst>
              <a:ext uri="{FF2B5EF4-FFF2-40B4-BE49-F238E27FC236}">
                <a16:creationId xmlns:a16="http://schemas.microsoft.com/office/drawing/2014/main" id="{FFD3050B-A082-CF43-D51B-0DD135A037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3020581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alf Content B / Title">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3A8EF37F-D6BB-CD44-2C43-336CFD0265AD}"/>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
        <p:nvSpPr>
          <p:cNvPr id="12" name="Content Placeholder 9">
            <a:extLst>
              <a:ext uri="{FF2B5EF4-FFF2-40B4-BE49-F238E27FC236}">
                <a16:creationId xmlns:a16="http://schemas.microsoft.com/office/drawing/2014/main" id="{C08BC80A-4CE9-7848-9F44-AADA2EB336C7}"/>
              </a:ext>
            </a:extLst>
          </p:cNvPr>
          <p:cNvSpPr>
            <a:spLocks noGrp="1"/>
          </p:cNvSpPr>
          <p:nvPr>
            <p:ph sz="quarter" idx="12"/>
          </p:nvPr>
        </p:nvSpPr>
        <p:spPr>
          <a:xfrm>
            <a:off x="571500" y="571501"/>
            <a:ext cx="4943754" cy="5714999"/>
          </a:xfrm>
        </p:spPr>
        <p:txBody>
          <a:bodyPr anchor="ctr"/>
          <a:lstStyle>
            <a:lvl1pPr marL="285750" indent="-285750">
              <a:buFont typeface="Wingdings" panose="05000000000000000000" pitchFamily="2" charset="2"/>
              <a:buChar char="§"/>
              <a:defRPr>
                <a:solidFill>
                  <a:schemeClr val="bg1"/>
                </a:solidFill>
              </a:defRPr>
            </a:lvl1pPr>
            <a:lvl2pPr marL="742950" indent="-285750">
              <a:buFont typeface="Wingdings" panose="05000000000000000000" pitchFamily="2" charset="2"/>
              <a:buChar char="§"/>
              <a:defRPr>
                <a:solidFill>
                  <a:schemeClr val="bg1"/>
                </a:solidFill>
              </a:defRPr>
            </a:lvl2pPr>
            <a:lvl3pPr marL="1200150" indent="-285750">
              <a:buFont typeface="Wingdings" panose="05000000000000000000" pitchFamily="2" charset="2"/>
              <a:buChar char="§"/>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Wingdings" panose="05000000000000000000" pitchFamily="2" charset="2"/>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B93B1519-F3BF-1D02-C80C-24C59E78A95A}"/>
              </a:ext>
            </a:extLst>
          </p:cNvPr>
          <p:cNvSpPr>
            <a:spLocks noGrp="1"/>
          </p:cNvSpPr>
          <p:nvPr>
            <p:ph type="body" sz="quarter" idx="13" hasCustomPrompt="1"/>
          </p:nvPr>
        </p:nvSpPr>
        <p:spPr>
          <a:xfrm>
            <a:off x="6662130" y="571501"/>
            <a:ext cx="4943475" cy="5714999"/>
          </a:xfrm>
        </p:spPr>
        <p:txBody>
          <a:bodyPr anchor="ctr"/>
          <a:lstStyle>
            <a:lvl1pPr marL="0" indent="0">
              <a:buNone/>
              <a:defRPr sz="3200" b="1">
                <a:solidFill>
                  <a:schemeClr val="bg1"/>
                </a:solidFill>
              </a:defRPr>
            </a:lvl1pPr>
          </a:lstStyle>
          <a:p>
            <a:pPr lvl="0"/>
            <a:r>
              <a:rPr lang="en-US" dirty="0"/>
              <a:t>Click to edit title</a:t>
            </a:r>
          </a:p>
        </p:txBody>
      </p:sp>
      <p:pic>
        <p:nvPicPr>
          <p:cNvPr id="3" name="Graphic 2">
            <a:extLst>
              <a:ext uri="{FF2B5EF4-FFF2-40B4-BE49-F238E27FC236}">
                <a16:creationId xmlns:a16="http://schemas.microsoft.com/office/drawing/2014/main" id="{54E49CA2-5378-8E9B-052B-81E7E249B5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7107002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ird Prospect / Phot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55EADF-DB05-C8C0-B4F6-5452284AD8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571499"/>
            <a:ext cx="2000878" cy="450561"/>
          </a:xfrm>
          <a:prstGeom prst="rect">
            <a:avLst/>
          </a:prstGeom>
        </p:spPr>
      </p:pic>
      <p:sp>
        <p:nvSpPr>
          <p:cNvPr id="2" name="Title 1">
            <a:extLst>
              <a:ext uri="{FF2B5EF4-FFF2-40B4-BE49-F238E27FC236}">
                <a16:creationId xmlns:a16="http://schemas.microsoft.com/office/drawing/2014/main" id="{F54D3161-F952-EBF6-0816-A8EDB7896294}"/>
              </a:ext>
            </a:extLst>
          </p:cNvPr>
          <p:cNvSpPr>
            <a:spLocks noGrp="1"/>
          </p:cNvSpPr>
          <p:nvPr>
            <p:ph type="title"/>
          </p:nvPr>
        </p:nvSpPr>
        <p:spPr>
          <a:xfrm>
            <a:off x="571501" y="4569661"/>
            <a:ext cx="6246606" cy="1325563"/>
          </a:xfrm>
          <a:prstGeom prst="rect">
            <a:avLst/>
          </a:prstGeom>
        </p:spPr>
        <p:txBody>
          <a:bodyPr anchor="t">
            <a:normAutofit/>
          </a:bodyPr>
          <a:lstStyle>
            <a:lvl1pPr>
              <a:defRPr sz="3200">
                <a:solidFill>
                  <a:schemeClr val="bg1"/>
                </a:solidFill>
              </a:defRPr>
            </a:lvl1pPr>
          </a:lstStyle>
          <a:p>
            <a:r>
              <a:rPr lang="en-GB" dirty="0"/>
              <a:t>Click to edit Master title</a:t>
            </a:r>
          </a:p>
        </p:txBody>
      </p:sp>
      <p:sp>
        <p:nvSpPr>
          <p:cNvPr id="7" name="Picture Placeholder 6">
            <a:extLst>
              <a:ext uri="{FF2B5EF4-FFF2-40B4-BE49-F238E27FC236}">
                <a16:creationId xmlns:a16="http://schemas.microsoft.com/office/drawing/2014/main" id="{715E3A52-ED55-51B9-86F2-DC7F33A43CDE}"/>
              </a:ext>
            </a:extLst>
          </p:cNvPr>
          <p:cNvSpPr>
            <a:spLocks noGrp="1"/>
          </p:cNvSpPr>
          <p:nvPr>
            <p:ph type="pic" sz="quarter" idx="11" hasCustomPrompt="1"/>
          </p:nvPr>
        </p:nvSpPr>
        <p:spPr>
          <a:xfrm>
            <a:off x="3769956" y="338344"/>
            <a:ext cx="3048151" cy="914400"/>
          </a:xfrm>
          <a:prstGeom prst="rect">
            <a:avLst/>
          </a:prstGeom>
        </p:spPr>
        <p:txBody>
          <a:bodyPr anchor="b">
            <a:normAutofit/>
          </a:bodyPr>
          <a:lstStyle>
            <a:lvl1pPr algn="ctr">
              <a:defRPr sz="1000">
                <a:solidFill>
                  <a:schemeClr val="bg1"/>
                </a:solidFill>
              </a:defRPr>
            </a:lvl1pPr>
          </a:lstStyle>
          <a:p>
            <a:r>
              <a:rPr lang="en-GB" dirty="0"/>
              <a:t>Insert prospect logo</a:t>
            </a:r>
          </a:p>
        </p:txBody>
      </p:sp>
      <p:sp>
        <p:nvSpPr>
          <p:cNvPr id="6" name="Picture Placeholder 5">
            <a:extLst>
              <a:ext uri="{FF2B5EF4-FFF2-40B4-BE49-F238E27FC236}">
                <a16:creationId xmlns:a16="http://schemas.microsoft.com/office/drawing/2014/main" id="{62DC4ED7-8673-3955-DAAF-F04AA8EBDF19}"/>
              </a:ext>
            </a:extLst>
          </p:cNvPr>
          <p:cNvSpPr>
            <a:spLocks noGrp="1"/>
          </p:cNvSpPr>
          <p:nvPr>
            <p:ph type="pic" sz="quarter" idx="10"/>
          </p:nvPr>
        </p:nvSpPr>
        <p:spPr>
          <a:xfrm>
            <a:off x="7389606" y="0"/>
            <a:ext cx="4802393" cy="6858000"/>
          </a:xfrm>
        </p:spPr>
        <p:txBody>
          <a:bodyPr/>
          <a:lstStyle/>
          <a:p>
            <a:endParaRPr lang="en-US"/>
          </a:p>
        </p:txBody>
      </p:sp>
      <p:sp>
        <p:nvSpPr>
          <p:cNvPr id="3" name="Footer Placeholder 4">
            <a:extLst>
              <a:ext uri="{FF2B5EF4-FFF2-40B4-BE49-F238E27FC236}">
                <a16:creationId xmlns:a16="http://schemas.microsoft.com/office/drawing/2014/main" id="{F4DAAE24-8C4A-4C95-D9FA-4E2A258F555F}"/>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Tree>
    <p:extLst>
      <p:ext uri="{BB962C8B-B14F-4D97-AF65-F5344CB8AC3E}">
        <p14:creationId xmlns:p14="http://schemas.microsoft.com/office/powerpoint/2010/main" val="25681905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Phone Scree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6246610" cy="4673928"/>
          </a:xfrm>
          <a:prstGeom prst="rect">
            <a:avLst/>
          </a:prstGeom>
        </p:spPr>
        <p:txBody>
          <a:bodyPr lIns="0">
            <a:noAutofit/>
          </a:bodyPr>
          <a:lstStyle>
            <a:lvl1pPr>
              <a:defRPr sz="1800"/>
            </a:lvl1pPr>
          </a:lstStyle>
          <a:p>
            <a:pPr lvl="0"/>
            <a:r>
              <a:rPr lang="en-US"/>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624661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1" name="Footer Placeholder 4">
            <a:extLst>
              <a:ext uri="{FF2B5EF4-FFF2-40B4-BE49-F238E27FC236}">
                <a16:creationId xmlns:a16="http://schemas.microsoft.com/office/drawing/2014/main" id="{5A4AFE26-D1C2-2835-27D5-170136DC3EF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3" name="Picture 2" descr="A black cell phone with a white screen&#10;&#10;Description automatically generated">
            <a:extLst>
              <a:ext uri="{FF2B5EF4-FFF2-40B4-BE49-F238E27FC236}">
                <a16:creationId xmlns:a16="http://schemas.microsoft.com/office/drawing/2014/main" id="{349C42A5-CF73-215A-BD58-16F89BC7E83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24800" y="692881"/>
            <a:ext cx="2865227" cy="5479319"/>
          </a:xfrm>
          <a:prstGeom prst="rect">
            <a:avLst/>
          </a:prstGeom>
          <a:effectLst>
            <a:outerShdw blurRad="50800" dist="38100" dir="2700000" algn="tl" rotWithShape="0">
              <a:prstClr val="black">
                <a:alpha val="40000"/>
              </a:prstClr>
            </a:outerShdw>
          </a:effectLst>
        </p:spPr>
      </p:pic>
      <p:sp>
        <p:nvSpPr>
          <p:cNvPr id="7" name="Picture Placeholder 6">
            <a:extLst>
              <a:ext uri="{FF2B5EF4-FFF2-40B4-BE49-F238E27FC236}">
                <a16:creationId xmlns:a16="http://schemas.microsoft.com/office/drawing/2014/main" id="{86DBD42B-ADE8-B09C-66AB-3F868DE18E55}"/>
              </a:ext>
            </a:extLst>
          </p:cNvPr>
          <p:cNvSpPr>
            <a:spLocks noGrp="1"/>
          </p:cNvSpPr>
          <p:nvPr>
            <p:ph type="pic" sz="quarter" idx="12"/>
          </p:nvPr>
        </p:nvSpPr>
        <p:spPr>
          <a:xfrm>
            <a:off x="8093130" y="842966"/>
            <a:ext cx="2541494" cy="5188043"/>
          </a:xfrm>
          <a:custGeom>
            <a:avLst/>
            <a:gdLst>
              <a:gd name="connsiteX0" fmla="*/ 0 w 2541494"/>
              <a:gd name="connsiteY0" fmla="*/ 255496 h 5183841"/>
              <a:gd name="connsiteX1" fmla="*/ 255496 w 2541494"/>
              <a:gd name="connsiteY1" fmla="*/ 0 h 5183841"/>
              <a:gd name="connsiteX2" fmla="*/ 2285998 w 2541494"/>
              <a:gd name="connsiteY2" fmla="*/ 0 h 5183841"/>
              <a:gd name="connsiteX3" fmla="*/ 2541494 w 2541494"/>
              <a:gd name="connsiteY3" fmla="*/ 255496 h 5183841"/>
              <a:gd name="connsiteX4" fmla="*/ 2541494 w 2541494"/>
              <a:gd name="connsiteY4" fmla="*/ 4928345 h 5183841"/>
              <a:gd name="connsiteX5" fmla="*/ 2285998 w 2541494"/>
              <a:gd name="connsiteY5" fmla="*/ 5183841 h 5183841"/>
              <a:gd name="connsiteX6" fmla="*/ 255496 w 2541494"/>
              <a:gd name="connsiteY6" fmla="*/ 5183841 h 5183841"/>
              <a:gd name="connsiteX7" fmla="*/ 0 w 2541494"/>
              <a:gd name="connsiteY7" fmla="*/ 4928345 h 5183841"/>
              <a:gd name="connsiteX8" fmla="*/ 0 w 2541494"/>
              <a:gd name="connsiteY8" fmla="*/ 255496 h 5183841"/>
              <a:gd name="connsiteX0" fmla="*/ 0 w 2541494"/>
              <a:gd name="connsiteY0" fmla="*/ 259698 h 5188043"/>
              <a:gd name="connsiteX1" fmla="*/ 255496 w 2541494"/>
              <a:gd name="connsiteY1" fmla="*/ 4202 h 5188043"/>
              <a:gd name="connsiteX2" fmla="*/ 580185 w 2541494"/>
              <a:gd name="connsiteY2" fmla="*/ 0 h 5188043"/>
              <a:gd name="connsiteX3" fmla="*/ 2285998 w 2541494"/>
              <a:gd name="connsiteY3" fmla="*/ 4202 h 5188043"/>
              <a:gd name="connsiteX4" fmla="*/ 2541494 w 2541494"/>
              <a:gd name="connsiteY4" fmla="*/ 259698 h 5188043"/>
              <a:gd name="connsiteX5" fmla="*/ 2541494 w 2541494"/>
              <a:gd name="connsiteY5" fmla="*/ 4932547 h 5188043"/>
              <a:gd name="connsiteX6" fmla="*/ 2285998 w 2541494"/>
              <a:gd name="connsiteY6" fmla="*/ 5188043 h 5188043"/>
              <a:gd name="connsiteX7" fmla="*/ 255496 w 2541494"/>
              <a:gd name="connsiteY7" fmla="*/ 5188043 h 5188043"/>
              <a:gd name="connsiteX8" fmla="*/ 0 w 2541494"/>
              <a:gd name="connsiteY8" fmla="*/ 4932547 h 5188043"/>
              <a:gd name="connsiteX9" fmla="*/ 0 w 2541494"/>
              <a:gd name="connsiteY9" fmla="*/ 259698 h 5188043"/>
              <a:gd name="connsiteX0" fmla="*/ 0 w 2541494"/>
              <a:gd name="connsiteY0" fmla="*/ 259698 h 5188043"/>
              <a:gd name="connsiteX1" fmla="*/ 255496 w 2541494"/>
              <a:gd name="connsiteY1" fmla="*/ 4202 h 5188043"/>
              <a:gd name="connsiteX2" fmla="*/ 580185 w 2541494"/>
              <a:gd name="connsiteY2" fmla="*/ 0 h 5188043"/>
              <a:gd name="connsiteX3" fmla="*/ 1980360 w 2541494"/>
              <a:gd name="connsiteY3" fmla="*/ 0 h 5188043"/>
              <a:gd name="connsiteX4" fmla="*/ 2285998 w 2541494"/>
              <a:gd name="connsiteY4" fmla="*/ 4202 h 5188043"/>
              <a:gd name="connsiteX5" fmla="*/ 2541494 w 2541494"/>
              <a:gd name="connsiteY5" fmla="*/ 259698 h 5188043"/>
              <a:gd name="connsiteX6" fmla="*/ 2541494 w 2541494"/>
              <a:gd name="connsiteY6" fmla="*/ 4932547 h 5188043"/>
              <a:gd name="connsiteX7" fmla="*/ 2285998 w 2541494"/>
              <a:gd name="connsiteY7" fmla="*/ 5188043 h 5188043"/>
              <a:gd name="connsiteX8" fmla="*/ 255496 w 2541494"/>
              <a:gd name="connsiteY8" fmla="*/ 5188043 h 5188043"/>
              <a:gd name="connsiteX9" fmla="*/ 0 w 2541494"/>
              <a:gd name="connsiteY9" fmla="*/ 4932547 h 5188043"/>
              <a:gd name="connsiteX10" fmla="*/ 0 w 2541494"/>
              <a:gd name="connsiteY10" fmla="*/ 259698 h 5188043"/>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980360 w 2541494"/>
              <a:gd name="connsiteY4" fmla="*/ 8 h 5188051"/>
              <a:gd name="connsiteX5" fmla="*/ 2285998 w 2541494"/>
              <a:gd name="connsiteY5" fmla="*/ 4210 h 5188051"/>
              <a:gd name="connsiteX6" fmla="*/ 2541494 w 2541494"/>
              <a:gd name="connsiteY6" fmla="*/ 259706 h 5188051"/>
              <a:gd name="connsiteX7" fmla="*/ 2541494 w 2541494"/>
              <a:gd name="connsiteY7" fmla="*/ 4932555 h 5188051"/>
              <a:gd name="connsiteX8" fmla="*/ 2285998 w 2541494"/>
              <a:gd name="connsiteY8" fmla="*/ 5188051 h 5188051"/>
              <a:gd name="connsiteX9" fmla="*/ 255496 w 2541494"/>
              <a:gd name="connsiteY9" fmla="*/ 5188051 h 5188051"/>
              <a:gd name="connsiteX10" fmla="*/ 0 w 2541494"/>
              <a:gd name="connsiteY10" fmla="*/ 4932555 h 5188051"/>
              <a:gd name="connsiteX11" fmla="*/ 0 w 2541494"/>
              <a:gd name="connsiteY11" fmla="*/ 259706 h 5188051"/>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851772 w 2541494"/>
              <a:gd name="connsiteY4" fmla="*/ 214320 h 5188051"/>
              <a:gd name="connsiteX5" fmla="*/ 1980360 w 2541494"/>
              <a:gd name="connsiteY5" fmla="*/ 8 h 5188051"/>
              <a:gd name="connsiteX6" fmla="*/ 2285998 w 2541494"/>
              <a:gd name="connsiteY6" fmla="*/ 4210 h 5188051"/>
              <a:gd name="connsiteX7" fmla="*/ 2541494 w 2541494"/>
              <a:gd name="connsiteY7" fmla="*/ 259706 h 5188051"/>
              <a:gd name="connsiteX8" fmla="*/ 2541494 w 2541494"/>
              <a:gd name="connsiteY8" fmla="*/ 4932555 h 5188051"/>
              <a:gd name="connsiteX9" fmla="*/ 2285998 w 2541494"/>
              <a:gd name="connsiteY9" fmla="*/ 5188051 h 5188051"/>
              <a:gd name="connsiteX10" fmla="*/ 255496 w 2541494"/>
              <a:gd name="connsiteY10" fmla="*/ 5188051 h 5188051"/>
              <a:gd name="connsiteX11" fmla="*/ 0 w 2541494"/>
              <a:gd name="connsiteY11" fmla="*/ 4932555 h 5188051"/>
              <a:gd name="connsiteX12" fmla="*/ 0 w 2541494"/>
              <a:gd name="connsiteY12" fmla="*/ 259706 h 5188051"/>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851772 w 2541494"/>
              <a:gd name="connsiteY4" fmla="*/ 214320 h 5188051"/>
              <a:gd name="connsiteX5" fmla="*/ 1980360 w 2541494"/>
              <a:gd name="connsiteY5" fmla="*/ 8 h 5188051"/>
              <a:gd name="connsiteX6" fmla="*/ 2285998 w 2541494"/>
              <a:gd name="connsiteY6" fmla="*/ 4210 h 5188051"/>
              <a:gd name="connsiteX7" fmla="*/ 2541494 w 2541494"/>
              <a:gd name="connsiteY7" fmla="*/ 259706 h 5188051"/>
              <a:gd name="connsiteX8" fmla="*/ 2541494 w 2541494"/>
              <a:gd name="connsiteY8" fmla="*/ 4932555 h 5188051"/>
              <a:gd name="connsiteX9" fmla="*/ 2285998 w 2541494"/>
              <a:gd name="connsiteY9" fmla="*/ 5188051 h 5188051"/>
              <a:gd name="connsiteX10" fmla="*/ 255496 w 2541494"/>
              <a:gd name="connsiteY10" fmla="*/ 5188051 h 5188051"/>
              <a:gd name="connsiteX11" fmla="*/ 0 w 2541494"/>
              <a:gd name="connsiteY11" fmla="*/ 4932555 h 5188051"/>
              <a:gd name="connsiteX12" fmla="*/ 0 w 2541494"/>
              <a:gd name="connsiteY12" fmla="*/ 259706 h 5188051"/>
              <a:gd name="connsiteX0" fmla="*/ 0 w 2541494"/>
              <a:gd name="connsiteY0" fmla="*/ 259706 h 5188051"/>
              <a:gd name="connsiteX1" fmla="*/ 255496 w 2541494"/>
              <a:gd name="connsiteY1" fmla="*/ 4210 h 5188051"/>
              <a:gd name="connsiteX2" fmla="*/ 580185 w 2541494"/>
              <a:gd name="connsiteY2" fmla="*/ 8 h 5188051"/>
              <a:gd name="connsiteX3" fmla="*/ 699247 w 2541494"/>
              <a:gd name="connsiteY3" fmla="*/ 219083 h 5188051"/>
              <a:gd name="connsiteX4" fmla="*/ 1851772 w 2541494"/>
              <a:gd name="connsiteY4" fmla="*/ 214320 h 5188051"/>
              <a:gd name="connsiteX5" fmla="*/ 1980360 w 2541494"/>
              <a:gd name="connsiteY5" fmla="*/ 8 h 5188051"/>
              <a:gd name="connsiteX6" fmla="*/ 2285998 w 2541494"/>
              <a:gd name="connsiteY6" fmla="*/ 4210 h 5188051"/>
              <a:gd name="connsiteX7" fmla="*/ 2541494 w 2541494"/>
              <a:gd name="connsiteY7" fmla="*/ 259706 h 5188051"/>
              <a:gd name="connsiteX8" fmla="*/ 2541494 w 2541494"/>
              <a:gd name="connsiteY8" fmla="*/ 4932555 h 5188051"/>
              <a:gd name="connsiteX9" fmla="*/ 2285998 w 2541494"/>
              <a:gd name="connsiteY9" fmla="*/ 5188051 h 5188051"/>
              <a:gd name="connsiteX10" fmla="*/ 255496 w 2541494"/>
              <a:gd name="connsiteY10" fmla="*/ 5188051 h 5188051"/>
              <a:gd name="connsiteX11" fmla="*/ 0 w 2541494"/>
              <a:gd name="connsiteY11" fmla="*/ 4932555 h 5188051"/>
              <a:gd name="connsiteX12" fmla="*/ 0 w 2541494"/>
              <a:gd name="connsiteY12" fmla="*/ 259706 h 5188051"/>
              <a:gd name="connsiteX0" fmla="*/ 0 w 2541494"/>
              <a:gd name="connsiteY0" fmla="*/ 262594 h 5190939"/>
              <a:gd name="connsiteX1" fmla="*/ 255496 w 2541494"/>
              <a:gd name="connsiteY1" fmla="*/ 7098 h 5190939"/>
              <a:gd name="connsiteX2" fmla="*/ 580185 w 2541494"/>
              <a:gd name="connsiteY2" fmla="*/ 2896 h 5190939"/>
              <a:gd name="connsiteX3" fmla="*/ 699247 w 2541494"/>
              <a:gd name="connsiteY3" fmla="*/ 221971 h 5190939"/>
              <a:gd name="connsiteX4" fmla="*/ 1851772 w 2541494"/>
              <a:gd name="connsiteY4" fmla="*/ 217208 h 5190939"/>
              <a:gd name="connsiteX5" fmla="*/ 1980360 w 2541494"/>
              <a:gd name="connsiteY5" fmla="*/ 2896 h 5190939"/>
              <a:gd name="connsiteX6" fmla="*/ 2285998 w 2541494"/>
              <a:gd name="connsiteY6" fmla="*/ 7098 h 5190939"/>
              <a:gd name="connsiteX7" fmla="*/ 2541494 w 2541494"/>
              <a:gd name="connsiteY7" fmla="*/ 262594 h 5190939"/>
              <a:gd name="connsiteX8" fmla="*/ 2541494 w 2541494"/>
              <a:gd name="connsiteY8" fmla="*/ 4935443 h 5190939"/>
              <a:gd name="connsiteX9" fmla="*/ 2285998 w 2541494"/>
              <a:gd name="connsiteY9" fmla="*/ 5190939 h 5190939"/>
              <a:gd name="connsiteX10" fmla="*/ 255496 w 2541494"/>
              <a:gd name="connsiteY10" fmla="*/ 5190939 h 5190939"/>
              <a:gd name="connsiteX11" fmla="*/ 0 w 2541494"/>
              <a:gd name="connsiteY11" fmla="*/ 4935443 h 5190939"/>
              <a:gd name="connsiteX12" fmla="*/ 0 w 2541494"/>
              <a:gd name="connsiteY12" fmla="*/ 262594 h 5190939"/>
              <a:gd name="connsiteX0" fmla="*/ 0 w 2541494"/>
              <a:gd name="connsiteY0" fmla="*/ 262594 h 5190939"/>
              <a:gd name="connsiteX1" fmla="*/ 255496 w 2541494"/>
              <a:gd name="connsiteY1" fmla="*/ 7098 h 5190939"/>
              <a:gd name="connsiteX2" fmla="*/ 580185 w 2541494"/>
              <a:gd name="connsiteY2" fmla="*/ 2896 h 5190939"/>
              <a:gd name="connsiteX3" fmla="*/ 699247 w 2541494"/>
              <a:gd name="connsiteY3" fmla="*/ 221971 h 5190939"/>
              <a:gd name="connsiteX4" fmla="*/ 1851772 w 2541494"/>
              <a:gd name="connsiteY4" fmla="*/ 217208 h 5190939"/>
              <a:gd name="connsiteX5" fmla="*/ 1980360 w 2541494"/>
              <a:gd name="connsiteY5" fmla="*/ 2896 h 5190939"/>
              <a:gd name="connsiteX6" fmla="*/ 2285998 w 2541494"/>
              <a:gd name="connsiteY6" fmla="*/ 7098 h 5190939"/>
              <a:gd name="connsiteX7" fmla="*/ 2541494 w 2541494"/>
              <a:gd name="connsiteY7" fmla="*/ 262594 h 5190939"/>
              <a:gd name="connsiteX8" fmla="*/ 2541494 w 2541494"/>
              <a:gd name="connsiteY8" fmla="*/ 4935443 h 5190939"/>
              <a:gd name="connsiteX9" fmla="*/ 2285998 w 2541494"/>
              <a:gd name="connsiteY9" fmla="*/ 5190939 h 5190939"/>
              <a:gd name="connsiteX10" fmla="*/ 255496 w 2541494"/>
              <a:gd name="connsiteY10" fmla="*/ 5190939 h 5190939"/>
              <a:gd name="connsiteX11" fmla="*/ 0 w 2541494"/>
              <a:gd name="connsiteY11" fmla="*/ 4935443 h 5190939"/>
              <a:gd name="connsiteX12" fmla="*/ 0 w 2541494"/>
              <a:gd name="connsiteY12" fmla="*/ 262594 h 5190939"/>
              <a:gd name="connsiteX0" fmla="*/ 0 w 2541494"/>
              <a:gd name="connsiteY0" fmla="*/ 262594 h 5190939"/>
              <a:gd name="connsiteX1" fmla="*/ 255496 w 2541494"/>
              <a:gd name="connsiteY1" fmla="*/ 7098 h 5190939"/>
              <a:gd name="connsiteX2" fmla="*/ 580185 w 2541494"/>
              <a:gd name="connsiteY2" fmla="*/ 2896 h 5190939"/>
              <a:gd name="connsiteX3" fmla="*/ 699247 w 2541494"/>
              <a:gd name="connsiteY3" fmla="*/ 221971 h 5190939"/>
              <a:gd name="connsiteX4" fmla="*/ 1851772 w 2541494"/>
              <a:gd name="connsiteY4" fmla="*/ 217208 h 5190939"/>
              <a:gd name="connsiteX5" fmla="*/ 1980360 w 2541494"/>
              <a:gd name="connsiteY5" fmla="*/ 2896 h 5190939"/>
              <a:gd name="connsiteX6" fmla="*/ 2285998 w 2541494"/>
              <a:gd name="connsiteY6" fmla="*/ 7098 h 5190939"/>
              <a:gd name="connsiteX7" fmla="*/ 2541494 w 2541494"/>
              <a:gd name="connsiteY7" fmla="*/ 262594 h 5190939"/>
              <a:gd name="connsiteX8" fmla="*/ 2541494 w 2541494"/>
              <a:gd name="connsiteY8" fmla="*/ 4935443 h 5190939"/>
              <a:gd name="connsiteX9" fmla="*/ 2285998 w 2541494"/>
              <a:gd name="connsiteY9" fmla="*/ 5190939 h 5190939"/>
              <a:gd name="connsiteX10" fmla="*/ 255496 w 2541494"/>
              <a:gd name="connsiteY10" fmla="*/ 5190939 h 5190939"/>
              <a:gd name="connsiteX11" fmla="*/ 0 w 2541494"/>
              <a:gd name="connsiteY11" fmla="*/ 4935443 h 5190939"/>
              <a:gd name="connsiteX12" fmla="*/ 0 w 2541494"/>
              <a:gd name="connsiteY12" fmla="*/ 262594 h 5190939"/>
              <a:gd name="connsiteX0" fmla="*/ 0 w 2541494"/>
              <a:gd name="connsiteY0" fmla="*/ 276459 h 5204804"/>
              <a:gd name="connsiteX1" fmla="*/ 255496 w 2541494"/>
              <a:gd name="connsiteY1" fmla="*/ 20963 h 5204804"/>
              <a:gd name="connsiteX2" fmla="*/ 580185 w 2541494"/>
              <a:gd name="connsiteY2" fmla="*/ 16761 h 5204804"/>
              <a:gd name="connsiteX3" fmla="*/ 775447 w 2541494"/>
              <a:gd name="connsiteY3" fmla="*/ 257268 h 5204804"/>
              <a:gd name="connsiteX4" fmla="*/ 1851772 w 2541494"/>
              <a:gd name="connsiteY4" fmla="*/ 231073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459 h 5204804"/>
              <a:gd name="connsiteX1" fmla="*/ 255496 w 2541494"/>
              <a:gd name="connsiteY1" fmla="*/ 20963 h 5204804"/>
              <a:gd name="connsiteX2" fmla="*/ 580185 w 2541494"/>
              <a:gd name="connsiteY2" fmla="*/ 16761 h 5204804"/>
              <a:gd name="connsiteX3" fmla="*/ 775447 w 2541494"/>
              <a:gd name="connsiteY3" fmla="*/ 257268 h 5204804"/>
              <a:gd name="connsiteX4" fmla="*/ 1782715 w 2541494"/>
              <a:gd name="connsiteY4" fmla="*/ 257267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459 h 5204804"/>
              <a:gd name="connsiteX1" fmla="*/ 255496 w 2541494"/>
              <a:gd name="connsiteY1" fmla="*/ 20963 h 5204804"/>
              <a:gd name="connsiteX2" fmla="*/ 580185 w 2541494"/>
              <a:gd name="connsiteY2" fmla="*/ 16761 h 5204804"/>
              <a:gd name="connsiteX3" fmla="*/ 775447 w 2541494"/>
              <a:gd name="connsiteY3" fmla="*/ 257268 h 5204804"/>
              <a:gd name="connsiteX4" fmla="*/ 1782715 w 2541494"/>
              <a:gd name="connsiteY4" fmla="*/ 257267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459 h 5204804"/>
              <a:gd name="connsiteX1" fmla="*/ 255496 w 2541494"/>
              <a:gd name="connsiteY1" fmla="*/ 20963 h 5204804"/>
              <a:gd name="connsiteX2" fmla="*/ 580185 w 2541494"/>
              <a:gd name="connsiteY2" fmla="*/ 16761 h 5204804"/>
              <a:gd name="connsiteX3" fmla="*/ 768303 w 2541494"/>
              <a:gd name="connsiteY3" fmla="*/ 254886 h 5204804"/>
              <a:gd name="connsiteX4" fmla="*/ 1782715 w 2541494"/>
              <a:gd name="connsiteY4" fmla="*/ 257267 h 5204804"/>
              <a:gd name="connsiteX5" fmla="*/ 1980360 w 2541494"/>
              <a:gd name="connsiteY5" fmla="*/ 16761 h 5204804"/>
              <a:gd name="connsiteX6" fmla="*/ 2285998 w 2541494"/>
              <a:gd name="connsiteY6" fmla="*/ 20963 h 5204804"/>
              <a:gd name="connsiteX7" fmla="*/ 2541494 w 2541494"/>
              <a:gd name="connsiteY7" fmla="*/ 276459 h 5204804"/>
              <a:gd name="connsiteX8" fmla="*/ 2541494 w 2541494"/>
              <a:gd name="connsiteY8" fmla="*/ 4949308 h 5204804"/>
              <a:gd name="connsiteX9" fmla="*/ 2285998 w 2541494"/>
              <a:gd name="connsiteY9" fmla="*/ 5204804 h 5204804"/>
              <a:gd name="connsiteX10" fmla="*/ 255496 w 2541494"/>
              <a:gd name="connsiteY10" fmla="*/ 5204804 h 5204804"/>
              <a:gd name="connsiteX11" fmla="*/ 0 w 2541494"/>
              <a:gd name="connsiteY11" fmla="*/ 4949308 h 5204804"/>
              <a:gd name="connsiteX12" fmla="*/ 0 w 2541494"/>
              <a:gd name="connsiteY12" fmla="*/ 276459 h 5204804"/>
              <a:gd name="connsiteX0" fmla="*/ 0 w 2541494"/>
              <a:gd name="connsiteY0" fmla="*/ 276284 h 5204629"/>
              <a:gd name="connsiteX1" fmla="*/ 255496 w 2541494"/>
              <a:gd name="connsiteY1" fmla="*/ 20788 h 5204629"/>
              <a:gd name="connsiteX2" fmla="*/ 580185 w 2541494"/>
              <a:gd name="connsiteY2" fmla="*/ 16586 h 5204629"/>
              <a:gd name="connsiteX3" fmla="*/ 768303 w 2541494"/>
              <a:gd name="connsiteY3" fmla="*/ 254711 h 5204629"/>
              <a:gd name="connsiteX4" fmla="*/ 1780334 w 2541494"/>
              <a:gd name="connsiteY4" fmla="*/ 249948 h 5204629"/>
              <a:gd name="connsiteX5" fmla="*/ 1980360 w 2541494"/>
              <a:gd name="connsiteY5" fmla="*/ 16586 h 5204629"/>
              <a:gd name="connsiteX6" fmla="*/ 2285998 w 2541494"/>
              <a:gd name="connsiteY6" fmla="*/ 20788 h 5204629"/>
              <a:gd name="connsiteX7" fmla="*/ 2541494 w 2541494"/>
              <a:gd name="connsiteY7" fmla="*/ 276284 h 5204629"/>
              <a:gd name="connsiteX8" fmla="*/ 2541494 w 2541494"/>
              <a:gd name="connsiteY8" fmla="*/ 4949133 h 5204629"/>
              <a:gd name="connsiteX9" fmla="*/ 2285998 w 2541494"/>
              <a:gd name="connsiteY9" fmla="*/ 5204629 h 5204629"/>
              <a:gd name="connsiteX10" fmla="*/ 255496 w 2541494"/>
              <a:gd name="connsiteY10" fmla="*/ 5204629 h 5204629"/>
              <a:gd name="connsiteX11" fmla="*/ 0 w 2541494"/>
              <a:gd name="connsiteY11" fmla="*/ 4949133 h 5204629"/>
              <a:gd name="connsiteX12" fmla="*/ 0 w 2541494"/>
              <a:gd name="connsiteY12" fmla="*/ 276284 h 5204629"/>
              <a:gd name="connsiteX0" fmla="*/ 0 w 2541494"/>
              <a:gd name="connsiteY0" fmla="*/ 275932 h 5204277"/>
              <a:gd name="connsiteX1" fmla="*/ 255496 w 2541494"/>
              <a:gd name="connsiteY1" fmla="*/ 20436 h 5204277"/>
              <a:gd name="connsiteX2" fmla="*/ 580185 w 2541494"/>
              <a:gd name="connsiteY2" fmla="*/ 16234 h 5204277"/>
              <a:gd name="connsiteX3" fmla="*/ 768303 w 2541494"/>
              <a:gd name="connsiteY3" fmla="*/ 254359 h 5204277"/>
              <a:gd name="connsiteX4" fmla="*/ 1780334 w 2541494"/>
              <a:gd name="connsiteY4" fmla="*/ 249596 h 5204277"/>
              <a:gd name="connsiteX5" fmla="*/ 1980360 w 2541494"/>
              <a:gd name="connsiteY5" fmla="*/ 16234 h 5204277"/>
              <a:gd name="connsiteX6" fmla="*/ 2285998 w 2541494"/>
              <a:gd name="connsiteY6" fmla="*/ 20436 h 5204277"/>
              <a:gd name="connsiteX7" fmla="*/ 2541494 w 2541494"/>
              <a:gd name="connsiteY7" fmla="*/ 275932 h 5204277"/>
              <a:gd name="connsiteX8" fmla="*/ 2541494 w 2541494"/>
              <a:gd name="connsiteY8" fmla="*/ 4948781 h 5204277"/>
              <a:gd name="connsiteX9" fmla="*/ 2285998 w 2541494"/>
              <a:gd name="connsiteY9" fmla="*/ 5204277 h 5204277"/>
              <a:gd name="connsiteX10" fmla="*/ 255496 w 2541494"/>
              <a:gd name="connsiteY10" fmla="*/ 5204277 h 5204277"/>
              <a:gd name="connsiteX11" fmla="*/ 0 w 2541494"/>
              <a:gd name="connsiteY11" fmla="*/ 4948781 h 5204277"/>
              <a:gd name="connsiteX12" fmla="*/ 0 w 2541494"/>
              <a:gd name="connsiteY12" fmla="*/ 275932 h 5204277"/>
              <a:gd name="connsiteX0" fmla="*/ 0 w 2541494"/>
              <a:gd name="connsiteY0" fmla="*/ 275932 h 5204277"/>
              <a:gd name="connsiteX1" fmla="*/ 255496 w 2541494"/>
              <a:gd name="connsiteY1" fmla="*/ 20436 h 5204277"/>
              <a:gd name="connsiteX2" fmla="*/ 494460 w 2541494"/>
              <a:gd name="connsiteY2" fmla="*/ 18616 h 5204277"/>
              <a:gd name="connsiteX3" fmla="*/ 768303 w 2541494"/>
              <a:gd name="connsiteY3" fmla="*/ 254359 h 5204277"/>
              <a:gd name="connsiteX4" fmla="*/ 1780334 w 2541494"/>
              <a:gd name="connsiteY4" fmla="*/ 249596 h 5204277"/>
              <a:gd name="connsiteX5" fmla="*/ 1980360 w 2541494"/>
              <a:gd name="connsiteY5" fmla="*/ 16234 h 5204277"/>
              <a:gd name="connsiteX6" fmla="*/ 2285998 w 2541494"/>
              <a:gd name="connsiteY6" fmla="*/ 20436 h 5204277"/>
              <a:gd name="connsiteX7" fmla="*/ 2541494 w 2541494"/>
              <a:gd name="connsiteY7" fmla="*/ 275932 h 5204277"/>
              <a:gd name="connsiteX8" fmla="*/ 2541494 w 2541494"/>
              <a:gd name="connsiteY8" fmla="*/ 4948781 h 5204277"/>
              <a:gd name="connsiteX9" fmla="*/ 2285998 w 2541494"/>
              <a:gd name="connsiteY9" fmla="*/ 5204277 h 5204277"/>
              <a:gd name="connsiteX10" fmla="*/ 255496 w 2541494"/>
              <a:gd name="connsiteY10" fmla="*/ 5204277 h 5204277"/>
              <a:gd name="connsiteX11" fmla="*/ 0 w 2541494"/>
              <a:gd name="connsiteY11" fmla="*/ 4948781 h 5204277"/>
              <a:gd name="connsiteX12" fmla="*/ 0 w 2541494"/>
              <a:gd name="connsiteY12" fmla="*/ 275932 h 5204277"/>
              <a:gd name="connsiteX0" fmla="*/ 0 w 2541494"/>
              <a:gd name="connsiteY0" fmla="*/ 260350 h 5188695"/>
              <a:gd name="connsiteX1" fmla="*/ 255496 w 2541494"/>
              <a:gd name="connsiteY1" fmla="*/ 4854 h 5188695"/>
              <a:gd name="connsiteX2" fmla="*/ 494460 w 2541494"/>
              <a:gd name="connsiteY2" fmla="*/ 3034 h 5188695"/>
              <a:gd name="connsiteX3" fmla="*/ 768303 w 2541494"/>
              <a:gd name="connsiteY3" fmla="*/ 238777 h 5188695"/>
              <a:gd name="connsiteX4" fmla="*/ 1780334 w 2541494"/>
              <a:gd name="connsiteY4" fmla="*/ 234014 h 5188695"/>
              <a:gd name="connsiteX5" fmla="*/ 1980360 w 2541494"/>
              <a:gd name="connsiteY5" fmla="*/ 652 h 5188695"/>
              <a:gd name="connsiteX6" fmla="*/ 2285998 w 2541494"/>
              <a:gd name="connsiteY6" fmla="*/ 4854 h 5188695"/>
              <a:gd name="connsiteX7" fmla="*/ 2541494 w 2541494"/>
              <a:gd name="connsiteY7" fmla="*/ 260350 h 5188695"/>
              <a:gd name="connsiteX8" fmla="*/ 2541494 w 2541494"/>
              <a:gd name="connsiteY8" fmla="*/ 4933199 h 5188695"/>
              <a:gd name="connsiteX9" fmla="*/ 2285998 w 2541494"/>
              <a:gd name="connsiteY9" fmla="*/ 5188695 h 5188695"/>
              <a:gd name="connsiteX10" fmla="*/ 255496 w 2541494"/>
              <a:gd name="connsiteY10" fmla="*/ 5188695 h 5188695"/>
              <a:gd name="connsiteX11" fmla="*/ 0 w 2541494"/>
              <a:gd name="connsiteY11" fmla="*/ 4933199 h 5188695"/>
              <a:gd name="connsiteX12" fmla="*/ 0 w 2541494"/>
              <a:gd name="connsiteY12" fmla="*/ 260350 h 5188695"/>
              <a:gd name="connsiteX0" fmla="*/ 0 w 2541494"/>
              <a:gd name="connsiteY0" fmla="*/ 258630 h 5186975"/>
              <a:gd name="connsiteX1" fmla="*/ 255496 w 2541494"/>
              <a:gd name="connsiteY1" fmla="*/ 3134 h 5186975"/>
              <a:gd name="connsiteX2" fmla="*/ 494460 w 2541494"/>
              <a:gd name="connsiteY2" fmla="*/ 1314 h 5186975"/>
              <a:gd name="connsiteX3" fmla="*/ 768303 w 2541494"/>
              <a:gd name="connsiteY3" fmla="*/ 237057 h 5186975"/>
              <a:gd name="connsiteX4" fmla="*/ 1780334 w 2541494"/>
              <a:gd name="connsiteY4" fmla="*/ 232294 h 5186975"/>
              <a:gd name="connsiteX5" fmla="*/ 2011316 w 2541494"/>
              <a:gd name="connsiteY5" fmla="*/ 1314 h 5186975"/>
              <a:gd name="connsiteX6" fmla="*/ 2285998 w 2541494"/>
              <a:gd name="connsiteY6" fmla="*/ 3134 h 5186975"/>
              <a:gd name="connsiteX7" fmla="*/ 2541494 w 2541494"/>
              <a:gd name="connsiteY7" fmla="*/ 258630 h 5186975"/>
              <a:gd name="connsiteX8" fmla="*/ 2541494 w 2541494"/>
              <a:gd name="connsiteY8" fmla="*/ 4931479 h 5186975"/>
              <a:gd name="connsiteX9" fmla="*/ 2285998 w 2541494"/>
              <a:gd name="connsiteY9" fmla="*/ 5186975 h 5186975"/>
              <a:gd name="connsiteX10" fmla="*/ 255496 w 2541494"/>
              <a:gd name="connsiteY10" fmla="*/ 5186975 h 5186975"/>
              <a:gd name="connsiteX11" fmla="*/ 0 w 2541494"/>
              <a:gd name="connsiteY11" fmla="*/ 4931479 h 5186975"/>
              <a:gd name="connsiteX12" fmla="*/ 0 w 2541494"/>
              <a:gd name="connsiteY12" fmla="*/ 258630 h 5186975"/>
              <a:gd name="connsiteX0" fmla="*/ 0 w 2541494"/>
              <a:gd name="connsiteY0" fmla="*/ 258630 h 5186975"/>
              <a:gd name="connsiteX1" fmla="*/ 255496 w 2541494"/>
              <a:gd name="connsiteY1" fmla="*/ 3134 h 5186975"/>
              <a:gd name="connsiteX2" fmla="*/ 494460 w 2541494"/>
              <a:gd name="connsiteY2" fmla="*/ 1314 h 5186975"/>
              <a:gd name="connsiteX3" fmla="*/ 768303 w 2541494"/>
              <a:gd name="connsiteY3" fmla="*/ 237057 h 5186975"/>
              <a:gd name="connsiteX4" fmla="*/ 1780334 w 2541494"/>
              <a:gd name="connsiteY4" fmla="*/ 232294 h 5186975"/>
              <a:gd name="connsiteX5" fmla="*/ 2011316 w 2541494"/>
              <a:gd name="connsiteY5" fmla="*/ 1314 h 5186975"/>
              <a:gd name="connsiteX6" fmla="*/ 2285998 w 2541494"/>
              <a:gd name="connsiteY6" fmla="*/ 3134 h 5186975"/>
              <a:gd name="connsiteX7" fmla="*/ 2541494 w 2541494"/>
              <a:gd name="connsiteY7" fmla="*/ 258630 h 5186975"/>
              <a:gd name="connsiteX8" fmla="*/ 2541494 w 2541494"/>
              <a:gd name="connsiteY8" fmla="*/ 4931479 h 5186975"/>
              <a:gd name="connsiteX9" fmla="*/ 2285998 w 2541494"/>
              <a:gd name="connsiteY9" fmla="*/ 5186975 h 5186975"/>
              <a:gd name="connsiteX10" fmla="*/ 255496 w 2541494"/>
              <a:gd name="connsiteY10" fmla="*/ 5186975 h 5186975"/>
              <a:gd name="connsiteX11" fmla="*/ 0 w 2541494"/>
              <a:gd name="connsiteY11" fmla="*/ 4931479 h 5186975"/>
              <a:gd name="connsiteX12" fmla="*/ 0 w 2541494"/>
              <a:gd name="connsiteY12" fmla="*/ 258630 h 5186975"/>
              <a:gd name="connsiteX0" fmla="*/ 0 w 2541494"/>
              <a:gd name="connsiteY0" fmla="*/ 258630 h 5186975"/>
              <a:gd name="connsiteX1" fmla="*/ 255496 w 2541494"/>
              <a:gd name="connsiteY1" fmla="*/ 3134 h 5186975"/>
              <a:gd name="connsiteX2" fmla="*/ 494460 w 2541494"/>
              <a:gd name="connsiteY2" fmla="*/ 1314 h 5186975"/>
              <a:gd name="connsiteX3" fmla="*/ 768303 w 2541494"/>
              <a:gd name="connsiteY3" fmla="*/ 237057 h 5186975"/>
              <a:gd name="connsiteX4" fmla="*/ 1780334 w 2541494"/>
              <a:gd name="connsiteY4" fmla="*/ 232294 h 5186975"/>
              <a:gd name="connsiteX5" fmla="*/ 2011316 w 2541494"/>
              <a:gd name="connsiteY5" fmla="*/ 1314 h 5186975"/>
              <a:gd name="connsiteX6" fmla="*/ 2285998 w 2541494"/>
              <a:gd name="connsiteY6" fmla="*/ 3134 h 5186975"/>
              <a:gd name="connsiteX7" fmla="*/ 2541494 w 2541494"/>
              <a:gd name="connsiteY7" fmla="*/ 258630 h 5186975"/>
              <a:gd name="connsiteX8" fmla="*/ 2541494 w 2541494"/>
              <a:gd name="connsiteY8" fmla="*/ 4931479 h 5186975"/>
              <a:gd name="connsiteX9" fmla="*/ 2285998 w 2541494"/>
              <a:gd name="connsiteY9" fmla="*/ 5186975 h 5186975"/>
              <a:gd name="connsiteX10" fmla="*/ 255496 w 2541494"/>
              <a:gd name="connsiteY10" fmla="*/ 5186975 h 5186975"/>
              <a:gd name="connsiteX11" fmla="*/ 0 w 2541494"/>
              <a:gd name="connsiteY11" fmla="*/ 4931479 h 5186975"/>
              <a:gd name="connsiteX12" fmla="*/ 0 w 2541494"/>
              <a:gd name="connsiteY12" fmla="*/ 258630 h 5186975"/>
              <a:gd name="connsiteX0" fmla="*/ 0 w 2541494"/>
              <a:gd name="connsiteY0" fmla="*/ 258283 h 5186628"/>
              <a:gd name="connsiteX1" fmla="*/ 255496 w 2541494"/>
              <a:gd name="connsiteY1" fmla="*/ 2787 h 5186628"/>
              <a:gd name="connsiteX2" fmla="*/ 494460 w 2541494"/>
              <a:gd name="connsiteY2" fmla="*/ 967 h 5186628"/>
              <a:gd name="connsiteX3" fmla="*/ 768303 w 2541494"/>
              <a:gd name="connsiteY3" fmla="*/ 236710 h 5186628"/>
              <a:gd name="connsiteX4" fmla="*/ 1780334 w 2541494"/>
              <a:gd name="connsiteY4" fmla="*/ 231947 h 5186628"/>
              <a:gd name="connsiteX5" fmla="*/ 2011316 w 2541494"/>
              <a:gd name="connsiteY5" fmla="*/ 967 h 5186628"/>
              <a:gd name="connsiteX6" fmla="*/ 2285998 w 2541494"/>
              <a:gd name="connsiteY6" fmla="*/ 2787 h 5186628"/>
              <a:gd name="connsiteX7" fmla="*/ 2541494 w 2541494"/>
              <a:gd name="connsiteY7" fmla="*/ 258283 h 5186628"/>
              <a:gd name="connsiteX8" fmla="*/ 2541494 w 2541494"/>
              <a:gd name="connsiteY8" fmla="*/ 4931132 h 5186628"/>
              <a:gd name="connsiteX9" fmla="*/ 2285998 w 2541494"/>
              <a:gd name="connsiteY9" fmla="*/ 5186628 h 5186628"/>
              <a:gd name="connsiteX10" fmla="*/ 255496 w 2541494"/>
              <a:gd name="connsiteY10" fmla="*/ 5186628 h 5186628"/>
              <a:gd name="connsiteX11" fmla="*/ 0 w 2541494"/>
              <a:gd name="connsiteY11" fmla="*/ 4931132 h 5186628"/>
              <a:gd name="connsiteX12" fmla="*/ 0 w 2541494"/>
              <a:gd name="connsiteY12" fmla="*/ 258283 h 5186628"/>
              <a:gd name="connsiteX0" fmla="*/ 0 w 2541494"/>
              <a:gd name="connsiteY0" fmla="*/ 257362 h 5185707"/>
              <a:gd name="connsiteX1" fmla="*/ 255496 w 2541494"/>
              <a:gd name="connsiteY1" fmla="*/ 1866 h 5185707"/>
              <a:gd name="connsiteX2" fmla="*/ 494460 w 2541494"/>
              <a:gd name="connsiteY2" fmla="*/ 46 h 5185707"/>
              <a:gd name="connsiteX3" fmla="*/ 768303 w 2541494"/>
              <a:gd name="connsiteY3" fmla="*/ 235789 h 5185707"/>
              <a:gd name="connsiteX4" fmla="*/ 1780334 w 2541494"/>
              <a:gd name="connsiteY4" fmla="*/ 231026 h 5185707"/>
              <a:gd name="connsiteX5" fmla="*/ 2011316 w 2541494"/>
              <a:gd name="connsiteY5" fmla="*/ 46 h 5185707"/>
              <a:gd name="connsiteX6" fmla="*/ 2285998 w 2541494"/>
              <a:gd name="connsiteY6" fmla="*/ 1866 h 5185707"/>
              <a:gd name="connsiteX7" fmla="*/ 2541494 w 2541494"/>
              <a:gd name="connsiteY7" fmla="*/ 257362 h 5185707"/>
              <a:gd name="connsiteX8" fmla="*/ 2541494 w 2541494"/>
              <a:gd name="connsiteY8" fmla="*/ 4930211 h 5185707"/>
              <a:gd name="connsiteX9" fmla="*/ 2285998 w 2541494"/>
              <a:gd name="connsiteY9" fmla="*/ 5185707 h 5185707"/>
              <a:gd name="connsiteX10" fmla="*/ 255496 w 2541494"/>
              <a:gd name="connsiteY10" fmla="*/ 5185707 h 5185707"/>
              <a:gd name="connsiteX11" fmla="*/ 0 w 2541494"/>
              <a:gd name="connsiteY11" fmla="*/ 4930211 h 5185707"/>
              <a:gd name="connsiteX12" fmla="*/ 0 w 2541494"/>
              <a:gd name="connsiteY12" fmla="*/ 257362 h 5185707"/>
              <a:gd name="connsiteX0" fmla="*/ 0 w 2541494"/>
              <a:gd name="connsiteY0" fmla="*/ 274132 h 5202477"/>
              <a:gd name="connsiteX1" fmla="*/ 255496 w 2541494"/>
              <a:gd name="connsiteY1" fmla="*/ 18636 h 5202477"/>
              <a:gd name="connsiteX2" fmla="*/ 494460 w 2541494"/>
              <a:gd name="connsiteY2" fmla="*/ 16816 h 5202477"/>
              <a:gd name="connsiteX3" fmla="*/ 768303 w 2541494"/>
              <a:gd name="connsiteY3" fmla="*/ 247797 h 5202477"/>
              <a:gd name="connsiteX4" fmla="*/ 1780334 w 2541494"/>
              <a:gd name="connsiteY4" fmla="*/ 247796 h 5202477"/>
              <a:gd name="connsiteX5" fmla="*/ 2011316 w 2541494"/>
              <a:gd name="connsiteY5" fmla="*/ 16816 h 5202477"/>
              <a:gd name="connsiteX6" fmla="*/ 2285998 w 2541494"/>
              <a:gd name="connsiteY6" fmla="*/ 18636 h 5202477"/>
              <a:gd name="connsiteX7" fmla="*/ 2541494 w 2541494"/>
              <a:gd name="connsiteY7" fmla="*/ 274132 h 5202477"/>
              <a:gd name="connsiteX8" fmla="*/ 2541494 w 2541494"/>
              <a:gd name="connsiteY8" fmla="*/ 4946981 h 5202477"/>
              <a:gd name="connsiteX9" fmla="*/ 2285998 w 2541494"/>
              <a:gd name="connsiteY9" fmla="*/ 5202477 h 5202477"/>
              <a:gd name="connsiteX10" fmla="*/ 255496 w 2541494"/>
              <a:gd name="connsiteY10" fmla="*/ 5202477 h 5202477"/>
              <a:gd name="connsiteX11" fmla="*/ 0 w 2541494"/>
              <a:gd name="connsiteY11" fmla="*/ 4946981 h 5202477"/>
              <a:gd name="connsiteX12" fmla="*/ 0 w 2541494"/>
              <a:gd name="connsiteY12" fmla="*/ 274132 h 5202477"/>
              <a:gd name="connsiteX0" fmla="*/ 0 w 2541494"/>
              <a:gd name="connsiteY0" fmla="*/ 267411 h 5195756"/>
              <a:gd name="connsiteX1" fmla="*/ 255496 w 2541494"/>
              <a:gd name="connsiteY1" fmla="*/ 11915 h 5195756"/>
              <a:gd name="connsiteX2" fmla="*/ 573041 w 2541494"/>
              <a:gd name="connsiteY2" fmla="*/ 19620 h 5195756"/>
              <a:gd name="connsiteX3" fmla="*/ 768303 w 2541494"/>
              <a:gd name="connsiteY3" fmla="*/ 241076 h 5195756"/>
              <a:gd name="connsiteX4" fmla="*/ 1780334 w 2541494"/>
              <a:gd name="connsiteY4" fmla="*/ 241075 h 5195756"/>
              <a:gd name="connsiteX5" fmla="*/ 2011316 w 2541494"/>
              <a:gd name="connsiteY5" fmla="*/ 10095 h 5195756"/>
              <a:gd name="connsiteX6" fmla="*/ 2285998 w 2541494"/>
              <a:gd name="connsiteY6" fmla="*/ 11915 h 5195756"/>
              <a:gd name="connsiteX7" fmla="*/ 2541494 w 2541494"/>
              <a:gd name="connsiteY7" fmla="*/ 267411 h 5195756"/>
              <a:gd name="connsiteX8" fmla="*/ 2541494 w 2541494"/>
              <a:gd name="connsiteY8" fmla="*/ 4940260 h 5195756"/>
              <a:gd name="connsiteX9" fmla="*/ 2285998 w 2541494"/>
              <a:gd name="connsiteY9" fmla="*/ 5195756 h 5195756"/>
              <a:gd name="connsiteX10" fmla="*/ 255496 w 2541494"/>
              <a:gd name="connsiteY10" fmla="*/ 5195756 h 5195756"/>
              <a:gd name="connsiteX11" fmla="*/ 0 w 2541494"/>
              <a:gd name="connsiteY11" fmla="*/ 4940260 h 5195756"/>
              <a:gd name="connsiteX12" fmla="*/ 0 w 2541494"/>
              <a:gd name="connsiteY12" fmla="*/ 267411 h 5195756"/>
              <a:gd name="connsiteX0" fmla="*/ 0 w 2541494"/>
              <a:gd name="connsiteY0" fmla="*/ 257316 h 5185661"/>
              <a:gd name="connsiteX1" fmla="*/ 255496 w 2541494"/>
              <a:gd name="connsiteY1" fmla="*/ 1820 h 5185661"/>
              <a:gd name="connsiteX2" fmla="*/ 573041 w 2541494"/>
              <a:gd name="connsiteY2" fmla="*/ 9525 h 5185661"/>
              <a:gd name="connsiteX3" fmla="*/ 768303 w 2541494"/>
              <a:gd name="connsiteY3" fmla="*/ 230981 h 5185661"/>
              <a:gd name="connsiteX4" fmla="*/ 1780334 w 2541494"/>
              <a:gd name="connsiteY4" fmla="*/ 230980 h 5185661"/>
              <a:gd name="connsiteX5" fmla="*/ 2011316 w 2541494"/>
              <a:gd name="connsiteY5" fmla="*/ 0 h 5185661"/>
              <a:gd name="connsiteX6" fmla="*/ 2285998 w 2541494"/>
              <a:gd name="connsiteY6" fmla="*/ 1820 h 5185661"/>
              <a:gd name="connsiteX7" fmla="*/ 2541494 w 2541494"/>
              <a:gd name="connsiteY7" fmla="*/ 257316 h 5185661"/>
              <a:gd name="connsiteX8" fmla="*/ 2541494 w 2541494"/>
              <a:gd name="connsiteY8" fmla="*/ 4930165 h 5185661"/>
              <a:gd name="connsiteX9" fmla="*/ 2285998 w 2541494"/>
              <a:gd name="connsiteY9" fmla="*/ 5185661 h 5185661"/>
              <a:gd name="connsiteX10" fmla="*/ 255496 w 2541494"/>
              <a:gd name="connsiteY10" fmla="*/ 5185661 h 5185661"/>
              <a:gd name="connsiteX11" fmla="*/ 0 w 2541494"/>
              <a:gd name="connsiteY11" fmla="*/ 4930165 h 5185661"/>
              <a:gd name="connsiteX12" fmla="*/ 0 w 2541494"/>
              <a:gd name="connsiteY12" fmla="*/ 257316 h 5185661"/>
              <a:gd name="connsiteX0" fmla="*/ 0 w 2541494"/>
              <a:gd name="connsiteY0" fmla="*/ 258664 h 5187009"/>
              <a:gd name="connsiteX1" fmla="*/ 255496 w 2541494"/>
              <a:gd name="connsiteY1" fmla="*/ 3168 h 5187009"/>
              <a:gd name="connsiteX2" fmla="*/ 573041 w 2541494"/>
              <a:gd name="connsiteY2" fmla="*/ 3729 h 5187009"/>
              <a:gd name="connsiteX3" fmla="*/ 768303 w 2541494"/>
              <a:gd name="connsiteY3" fmla="*/ 232329 h 5187009"/>
              <a:gd name="connsiteX4" fmla="*/ 1780334 w 2541494"/>
              <a:gd name="connsiteY4" fmla="*/ 232328 h 5187009"/>
              <a:gd name="connsiteX5" fmla="*/ 2011316 w 2541494"/>
              <a:gd name="connsiteY5" fmla="*/ 1348 h 5187009"/>
              <a:gd name="connsiteX6" fmla="*/ 2285998 w 2541494"/>
              <a:gd name="connsiteY6" fmla="*/ 3168 h 5187009"/>
              <a:gd name="connsiteX7" fmla="*/ 2541494 w 2541494"/>
              <a:gd name="connsiteY7" fmla="*/ 258664 h 5187009"/>
              <a:gd name="connsiteX8" fmla="*/ 2541494 w 2541494"/>
              <a:gd name="connsiteY8" fmla="*/ 4931513 h 5187009"/>
              <a:gd name="connsiteX9" fmla="*/ 2285998 w 2541494"/>
              <a:gd name="connsiteY9" fmla="*/ 5187009 h 5187009"/>
              <a:gd name="connsiteX10" fmla="*/ 255496 w 2541494"/>
              <a:gd name="connsiteY10" fmla="*/ 5187009 h 5187009"/>
              <a:gd name="connsiteX11" fmla="*/ 0 w 2541494"/>
              <a:gd name="connsiteY11" fmla="*/ 4931513 h 5187009"/>
              <a:gd name="connsiteX12" fmla="*/ 0 w 2541494"/>
              <a:gd name="connsiteY12" fmla="*/ 258664 h 5187009"/>
              <a:gd name="connsiteX0" fmla="*/ 0 w 2541494"/>
              <a:gd name="connsiteY0" fmla="*/ 257316 h 5185661"/>
              <a:gd name="connsiteX1" fmla="*/ 255496 w 2541494"/>
              <a:gd name="connsiteY1" fmla="*/ 1820 h 5185661"/>
              <a:gd name="connsiteX2" fmla="*/ 573041 w 2541494"/>
              <a:gd name="connsiteY2" fmla="*/ 2381 h 5185661"/>
              <a:gd name="connsiteX3" fmla="*/ 768303 w 2541494"/>
              <a:gd name="connsiteY3" fmla="*/ 230981 h 5185661"/>
              <a:gd name="connsiteX4" fmla="*/ 1780334 w 2541494"/>
              <a:gd name="connsiteY4" fmla="*/ 230980 h 5185661"/>
              <a:gd name="connsiteX5" fmla="*/ 2011316 w 2541494"/>
              <a:gd name="connsiteY5" fmla="*/ 0 h 5185661"/>
              <a:gd name="connsiteX6" fmla="*/ 2285998 w 2541494"/>
              <a:gd name="connsiteY6" fmla="*/ 1820 h 5185661"/>
              <a:gd name="connsiteX7" fmla="*/ 2541494 w 2541494"/>
              <a:gd name="connsiteY7" fmla="*/ 257316 h 5185661"/>
              <a:gd name="connsiteX8" fmla="*/ 2541494 w 2541494"/>
              <a:gd name="connsiteY8" fmla="*/ 4930165 h 5185661"/>
              <a:gd name="connsiteX9" fmla="*/ 2285998 w 2541494"/>
              <a:gd name="connsiteY9" fmla="*/ 5185661 h 5185661"/>
              <a:gd name="connsiteX10" fmla="*/ 255496 w 2541494"/>
              <a:gd name="connsiteY10" fmla="*/ 5185661 h 5185661"/>
              <a:gd name="connsiteX11" fmla="*/ 0 w 2541494"/>
              <a:gd name="connsiteY11" fmla="*/ 4930165 h 5185661"/>
              <a:gd name="connsiteX12" fmla="*/ 0 w 2541494"/>
              <a:gd name="connsiteY12" fmla="*/ 257316 h 5185661"/>
              <a:gd name="connsiteX0" fmla="*/ 0 w 2541494"/>
              <a:gd name="connsiteY0" fmla="*/ 257316 h 5185661"/>
              <a:gd name="connsiteX1" fmla="*/ 255496 w 2541494"/>
              <a:gd name="connsiteY1" fmla="*/ 1820 h 5185661"/>
              <a:gd name="connsiteX2" fmla="*/ 573041 w 2541494"/>
              <a:gd name="connsiteY2" fmla="*/ 2381 h 5185661"/>
              <a:gd name="connsiteX3" fmla="*/ 768303 w 2541494"/>
              <a:gd name="connsiteY3" fmla="*/ 230981 h 5185661"/>
              <a:gd name="connsiteX4" fmla="*/ 1780334 w 2541494"/>
              <a:gd name="connsiteY4" fmla="*/ 230980 h 5185661"/>
              <a:gd name="connsiteX5" fmla="*/ 2011316 w 2541494"/>
              <a:gd name="connsiteY5" fmla="*/ 0 h 5185661"/>
              <a:gd name="connsiteX6" fmla="*/ 2285998 w 2541494"/>
              <a:gd name="connsiteY6" fmla="*/ 1820 h 5185661"/>
              <a:gd name="connsiteX7" fmla="*/ 2541494 w 2541494"/>
              <a:gd name="connsiteY7" fmla="*/ 257316 h 5185661"/>
              <a:gd name="connsiteX8" fmla="*/ 2541494 w 2541494"/>
              <a:gd name="connsiteY8" fmla="*/ 4930165 h 5185661"/>
              <a:gd name="connsiteX9" fmla="*/ 2285998 w 2541494"/>
              <a:gd name="connsiteY9" fmla="*/ 5185661 h 5185661"/>
              <a:gd name="connsiteX10" fmla="*/ 255496 w 2541494"/>
              <a:gd name="connsiteY10" fmla="*/ 5185661 h 5185661"/>
              <a:gd name="connsiteX11" fmla="*/ 0 w 2541494"/>
              <a:gd name="connsiteY11" fmla="*/ 4930165 h 5185661"/>
              <a:gd name="connsiteX12" fmla="*/ 0 w 2541494"/>
              <a:gd name="connsiteY12" fmla="*/ 257316 h 5185661"/>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82741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82741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82741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73041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84947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84947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 name="connsiteX0" fmla="*/ 0 w 2541494"/>
              <a:gd name="connsiteY0" fmla="*/ 259698 h 5188043"/>
              <a:gd name="connsiteX1" fmla="*/ 255496 w 2541494"/>
              <a:gd name="connsiteY1" fmla="*/ 4202 h 5188043"/>
              <a:gd name="connsiteX2" fmla="*/ 584947 w 2541494"/>
              <a:gd name="connsiteY2" fmla="*/ 4763 h 5188043"/>
              <a:gd name="connsiteX3" fmla="*/ 768303 w 2541494"/>
              <a:gd name="connsiteY3" fmla="*/ 233363 h 5188043"/>
              <a:gd name="connsiteX4" fmla="*/ 1780334 w 2541494"/>
              <a:gd name="connsiteY4" fmla="*/ 233362 h 5188043"/>
              <a:gd name="connsiteX5" fmla="*/ 1970835 w 2541494"/>
              <a:gd name="connsiteY5" fmla="*/ 0 h 5188043"/>
              <a:gd name="connsiteX6" fmla="*/ 2285998 w 2541494"/>
              <a:gd name="connsiteY6" fmla="*/ 4202 h 5188043"/>
              <a:gd name="connsiteX7" fmla="*/ 2541494 w 2541494"/>
              <a:gd name="connsiteY7" fmla="*/ 259698 h 5188043"/>
              <a:gd name="connsiteX8" fmla="*/ 2541494 w 2541494"/>
              <a:gd name="connsiteY8" fmla="*/ 4932547 h 5188043"/>
              <a:gd name="connsiteX9" fmla="*/ 2285998 w 2541494"/>
              <a:gd name="connsiteY9" fmla="*/ 5188043 h 5188043"/>
              <a:gd name="connsiteX10" fmla="*/ 255496 w 2541494"/>
              <a:gd name="connsiteY10" fmla="*/ 5188043 h 5188043"/>
              <a:gd name="connsiteX11" fmla="*/ 0 w 2541494"/>
              <a:gd name="connsiteY11" fmla="*/ 4932547 h 5188043"/>
              <a:gd name="connsiteX12" fmla="*/ 0 w 2541494"/>
              <a:gd name="connsiteY12" fmla="*/ 259698 h 518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41494" h="5188043">
                <a:moveTo>
                  <a:pt x="0" y="259698"/>
                </a:moveTo>
                <a:cubicBezTo>
                  <a:pt x="0" y="118591"/>
                  <a:pt x="114389" y="4202"/>
                  <a:pt x="255496" y="4202"/>
                </a:cubicBezTo>
                <a:cubicBezTo>
                  <a:pt x="363726" y="2801"/>
                  <a:pt x="492334" y="4671"/>
                  <a:pt x="584947" y="4763"/>
                </a:cubicBezTo>
                <a:cubicBezTo>
                  <a:pt x="677560" y="4855"/>
                  <a:pt x="569072" y="233363"/>
                  <a:pt x="768303" y="233363"/>
                </a:cubicBezTo>
                <a:lnTo>
                  <a:pt x="1780334" y="233362"/>
                </a:lnTo>
                <a:cubicBezTo>
                  <a:pt x="1987900" y="232568"/>
                  <a:pt x="1824646" y="93"/>
                  <a:pt x="1970835" y="0"/>
                </a:cubicBezTo>
                <a:lnTo>
                  <a:pt x="2285998" y="4202"/>
                </a:lnTo>
                <a:cubicBezTo>
                  <a:pt x="2427105" y="4202"/>
                  <a:pt x="2541494" y="118591"/>
                  <a:pt x="2541494" y="259698"/>
                </a:cubicBezTo>
                <a:lnTo>
                  <a:pt x="2541494" y="4932547"/>
                </a:lnTo>
                <a:cubicBezTo>
                  <a:pt x="2541494" y="5073654"/>
                  <a:pt x="2427105" y="5188043"/>
                  <a:pt x="2285998" y="5188043"/>
                </a:cubicBezTo>
                <a:lnTo>
                  <a:pt x="255496" y="5188043"/>
                </a:lnTo>
                <a:cubicBezTo>
                  <a:pt x="114389" y="5188043"/>
                  <a:pt x="0" y="5073654"/>
                  <a:pt x="0" y="4932547"/>
                </a:cubicBezTo>
                <a:lnTo>
                  <a:pt x="0" y="259698"/>
                </a:lnTo>
                <a:close/>
              </a:path>
            </a:pathLst>
          </a:custGeom>
        </p:spPr>
        <p:txBody>
          <a:bodyPr/>
          <a:lstStyle/>
          <a:p>
            <a:endParaRPr lang="en-US"/>
          </a:p>
        </p:txBody>
      </p:sp>
      <p:pic>
        <p:nvPicPr>
          <p:cNvPr id="4" name="Graphic 3">
            <a:extLst>
              <a:ext uri="{FF2B5EF4-FFF2-40B4-BE49-F238E27FC236}">
                <a16:creationId xmlns:a16="http://schemas.microsoft.com/office/drawing/2014/main" id="{E2401EBF-FF84-CDE1-1264-C855BAB053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2472967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Laptop Scree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C47A2A5-C71B-B2A1-E82B-B9617996FA2E}"/>
              </a:ext>
            </a:extLst>
          </p:cNvPr>
          <p:cNvSpPr>
            <a:spLocks noGrp="1"/>
          </p:cNvSpPr>
          <p:nvPr>
            <p:ph idx="1"/>
          </p:nvPr>
        </p:nvSpPr>
        <p:spPr>
          <a:xfrm>
            <a:off x="571500" y="1616167"/>
            <a:ext cx="3454904" cy="4673928"/>
          </a:xfrm>
          <a:prstGeom prst="rect">
            <a:avLst/>
          </a:prstGeom>
        </p:spPr>
        <p:txBody>
          <a:bodyPr lIns="0">
            <a:noAutofit/>
          </a:bodyPr>
          <a:lstStyle>
            <a:lvl1pPr>
              <a:defRPr sz="1800"/>
            </a:lvl1pPr>
          </a:lstStyle>
          <a:p>
            <a:pPr lvl="0"/>
            <a:r>
              <a:rPr lang="en-US" dirty="0"/>
              <a:t>Click to edit Master text style</a:t>
            </a:r>
          </a:p>
        </p:txBody>
      </p:sp>
      <p:sp>
        <p:nvSpPr>
          <p:cNvPr id="2" name="Title Placeholder 9">
            <a:extLst>
              <a:ext uri="{FF2B5EF4-FFF2-40B4-BE49-F238E27FC236}">
                <a16:creationId xmlns:a16="http://schemas.microsoft.com/office/drawing/2014/main" id="{27EAD3E5-BAD3-6980-39EC-844C8DF6F95D}"/>
              </a:ext>
            </a:extLst>
          </p:cNvPr>
          <p:cNvSpPr>
            <a:spLocks noGrp="1"/>
          </p:cNvSpPr>
          <p:nvPr>
            <p:ph type="title"/>
          </p:nvPr>
        </p:nvSpPr>
        <p:spPr>
          <a:xfrm>
            <a:off x="571500" y="571500"/>
            <a:ext cx="3695700" cy="479472"/>
          </a:xfrm>
          <a:prstGeom prst="rect">
            <a:avLst/>
          </a:prstGeom>
        </p:spPr>
        <p:txBody>
          <a:bodyPr vert="horz" lIns="0" tIns="0" rIns="0" bIns="0" rtlCol="0" anchor="t">
            <a:noAutofit/>
          </a:bodyPr>
          <a:lstStyle>
            <a:lvl1pPr>
              <a:defRPr sz="3200"/>
            </a:lvl1pPr>
          </a:lstStyle>
          <a:p>
            <a:r>
              <a:rPr lang="en-US" dirty="0"/>
              <a:t>Click to edit Master title style</a:t>
            </a:r>
          </a:p>
        </p:txBody>
      </p:sp>
      <p:sp>
        <p:nvSpPr>
          <p:cNvPr id="11" name="Footer Placeholder 4">
            <a:extLst>
              <a:ext uri="{FF2B5EF4-FFF2-40B4-BE49-F238E27FC236}">
                <a16:creationId xmlns:a16="http://schemas.microsoft.com/office/drawing/2014/main" id="{5A4AFE26-D1C2-2835-27D5-170136DC3EF8}"/>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pic>
        <p:nvPicPr>
          <p:cNvPr id="6" name="Picture 5">
            <a:extLst>
              <a:ext uri="{FF2B5EF4-FFF2-40B4-BE49-F238E27FC236}">
                <a16:creationId xmlns:a16="http://schemas.microsoft.com/office/drawing/2014/main" id="{DC636A63-EF50-FFFC-5AFD-F5432A2CBD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
          <a:stretch/>
        </p:blipFill>
        <p:spPr>
          <a:xfrm>
            <a:off x="3656376" y="1413032"/>
            <a:ext cx="8536847" cy="4873468"/>
          </a:xfrm>
          <a:prstGeom prst="rect">
            <a:avLst/>
          </a:prstGeom>
          <a:effectLst/>
        </p:spPr>
      </p:pic>
      <p:sp>
        <p:nvSpPr>
          <p:cNvPr id="8" name="Picture Placeholder 6">
            <a:extLst>
              <a:ext uri="{FF2B5EF4-FFF2-40B4-BE49-F238E27FC236}">
                <a16:creationId xmlns:a16="http://schemas.microsoft.com/office/drawing/2014/main" id="{EF345551-3BA0-7AF6-05E4-E9D8D44E0B17}"/>
              </a:ext>
            </a:extLst>
          </p:cNvPr>
          <p:cNvSpPr>
            <a:spLocks noGrp="1"/>
          </p:cNvSpPr>
          <p:nvPr>
            <p:ph type="pic" sz="quarter" idx="12"/>
          </p:nvPr>
        </p:nvSpPr>
        <p:spPr>
          <a:xfrm>
            <a:off x="5174676" y="1759871"/>
            <a:ext cx="5869052" cy="3562104"/>
          </a:xfrm>
        </p:spPr>
        <p:txBody>
          <a:bodyPr/>
          <a:lstStyle/>
          <a:p>
            <a:endParaRPr lang="en-US"/>
          </a:p>
        </p:txBody>
      </p:sp>
      <p:pic>
        <p:nvPicPr>
          <p:cNvPr id="3" name="Graphic 2">
            <a:extLst>
              <a:ext uri="{FF2B5EF4-FFF2-40B4-BE49-F238E27FC236}">
                <a16:creationId xmlns:a16="http://schemas.microsoft.com/office/drawing/2014/main" id="{A82F24C3-E8B6-647A-7466-9ADE477B16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40651868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ower Title">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D85B4DFB-6771-6812-E292-CB764781C2DC}"/>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accent2"/>
                </a:solidFill>
              </a:rPr>
              <a:t>© </a:t>
            </a:r>
            <a:fld id="{8B1409CF-B3CD-4A89-8F0D-FC7C2DF1680B}" type="datetimeyyyy">
              <a:rPr lang="en-US" sz="600" smtClean="0">
                <a:solidFill>
                  <a:schemeClr val="accent2"/>
                </a:solidFill>
              </a:rPr>
              <a:pPr algn="ctr"/>
              <a:t>2026</a:t>
            </a:fld>
            <a:r>
              <a:rPr lang="en-US" sz="600" dirty="0">
                <a:solidFill>
                  <a:schemeClr val="accent2"/>
                </a:solidFill>
              </a:rPr>
              <a:t> Fourth Enterprises LLC., Inc. All Rights Reserved.</a:t>
            </a:r>
          </a:p>
        </p:txBody>
      </p:sp>
      <p:sp>
        <p:nvSpPr>
          <p:cNvPr id="3" name="Title Placeholder 9">
            <a:extLst>
              <a:ext uri="{FF2B5EF4-FFF2-40B4-BE49-F238E27FC236}">
                <a16:creationId xmlns:a16="http://schemas.microsoft.com/office/drawing/2014/main" id="{2DC9447E-A120-7047-C5D1-6C8DEF6A3AFF}"/>
              </a:ext>
            </a:extLst>
          </p:cNvPr>
          <p:cNvSpPr>
            <a:spLocks noGrp="1"/>
          </p:cNvSpPr>
          <p:nvPr>
            <p:ph type="title"/>
          </p:nvPr>
        </p:nvSpPr>
        <p:spPr>
          <a:xfrm>
            <a:off x="571500" y="4866572"/>
            <a:ext cx="9220200" cy="1419927"/>
          </a:xfrm>
          <a:prstGeom prst="rect">
            <a:avLst/>
          </a:prstGeom>
        </p:spPr>
        <p:txBody>
          <a:bodyPr vert="horz" lIns="0" tIns="0" rIns="0" bIns="0" rtlCol="0" anchor="t" anchorCtr="0">
            <a:noAutofit/>
          </a:bodyPr>
          <a:lstStyle>
            <a:lvl1pPr>
              <a:defRPr sz="4000"/>
            </a:lvl1pPr>
          </a:lstStyle>
          <a:p>
            <a:r>
              <a:rPr lang="en-US" dirty="0"/>
              <a:t>Click to edit Master title style</a:t>
            </a:r>
          </a:p>
        </p:txBody>
      </p:sp>
      <p:pic>
        <p:nvPicPr>
          <p:cNvPr id="2" name="Graphic 1">
            <a:extLst>
              <a:ext uri="{FF2B5EF4-FFF2-40B4-BE49-F238E27FC236}">
                <a16:creationId xmlns:a16="http://schemas.microsoft.com/office/drawing/2014/main" id="{2EE5BE2E-1D63-2BC5-8C34-5BD6A74184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5483284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lt Lower Title">
    <p:bg>
      <p:bgPr>
        <a:solidFill>
          <a:schemeClr val="accent1"/>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D85B4DFB-6771-6812-E292-CB764781C2DC}"/>
              </a:ext>
            </a:extLst>
          </p:cNvPr>
          <p:cNvSpPr txBox="1">
            <a:spLocks/>
          </p:cNvSpPr>
          <p:nvPr userDrawn="1"/>
        </p:nvSpPr>
        <p:spPr>
          <a:xfrm>
            <a:off x="571500" y="6286500"/>
            <a:ext cx="11049000" cy="571500"/>
          </a:xfrm>
          <a:prstGeom prst="rect">
            <a:avLst/>
          </a:prstGeom>
        </p:spPr>
        <p:txBody>
          <a:bodyPr vert="horz" lIns="0" tIns="0" rIns="0" bIns="0" rtlCol="0" anchor="ctr">
            <a:noAutofit/>
          </a:bodyPr>
          <a:lstStyle>
            <a:defPPr>
              <a:defRPr lang="en-US"/>
            </a:defPPr>
            <a:lvl1pPr marL="0" algn="ctr" defTabSz="914400" rtl="0" eaLnBrk="1" latinLnBrk="0" hangingPunct="1">
              <a:defRPr sz="1000" b="0" i="0" kern="1200" spc="50" baseline="0">
                <a:solidFill>
                  <a:schemeClr val="tx2">
                    <a:lumMod val="40000"/>
                    <a:lumOff val="60000"/>
                  </a:schemeClr>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 </a:t>
            </a:r>
            <a:fld id="{8B1409CF-B3CD-4A89-8F0D-FC7C2DF1680B}" type="datetimeyyyy">
              <a:rPr lang="en-US" sz="600" smtClean="0">
                <a:solidFill>
                  <a:schemeClr val="bg1"/>
                </a:solidFill>
              </a:rPr>
              <a:pPr algn="ctr"/>
              <a:t>2026</a:t>
            </a:fld>
            <a:r>
              <a:rPr lang="en-US" sz="600" dirty="0">
                <a:solidFill>
                  <a:schemeClr val="bg1"/>
                </a:solidFill>
              </a:rPr>
              <a:t> Fourth Enterprises LLC., Inc. All Rights Reserved.</a:t>
            </a:r>
          </a:p>
        </p:txBody>
      </p:sp>
      <p:sp>
        <p:nvSpPr>
          <p:cNvPr id="3" name="Title Placeholder 9">
            <a:extLst>
              <a:ext uri="{FF2B5EF4-FFF2-40B4-BE49-F238E27FC236}">
                <a16:creationId xmlns:a16="http://schemas.microsoft.com/office/drawing/2014/main" id="{2DC9447E-A120-7047-C5D1-6C8DEF6A3AFF}"/>
              </a:ext>
            </a:extLst>
          </p:cNvPr>
          <p:cNvSpPr>
            <a:spLocks noGrp="1"/>
          </p:cNvSpPr>
          <p:nvPr>
            <p:ph type="title"/>
          </p:nvPr>
        </p:nvSpPr>
        <p:spPr>
          <a:xfrm>
            <a:off x="571500" y="4866572"/>
            <a:ext cx="9220200" cy="1419927"/>
          </a:xfrm>
          <a:prstGeom prst="rect">
            <a:avLst/>
          </a:prstGeom>
        </p:spPr>
        <p:txBody>
          <a:bodyPr vert="horz" lIns="0" tIns="0" rIns="0" bIns="0" rtlCol="0" anchor="t" anchorCtr="0">
            <a:noAutofit/>
          </a:bodyPr>
          <a:lstStyle>
            <a:lvl1pPr>
              <a:defRPr sz="4000"/>
            </a:lvl1pPr>
          </a:lstStyle>
          <a:p>
            <a:r>
              <a:rPr lang="en-US" dirty="0"/>
              <a:t>Click to edit Master title style</a:t>
            </a:r>
          </a:p>
        </p:txBody>
      </p:sp>
      <p:pic>
        <p:nvPicPr>
          <p:cNvPr id="2" name="Graphic 1">
            <a:extLst>
              <a:ext uri="{FF2B5EF4-FFF2-40B4-BE49-F238E27FC236}">
                <a16:creationId xmlns:a16="http://schemas.microsoft.com/office/drawing/2014/main" id="{1A1C60AC-6661-9B30-4961-7E9B93AEFC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2938" y="180866"/>
            <a:ext cx="917562" cy="206618"/>
          </a:xfrm>
          <a:prstGeom prst="rect">
            <a:avLst/>
          </a:prstGeom>
        </p:spPr>
      </p:pic>
    </p:spTree>
    <p:extLst>
      <p:ext uri="{BB962C8B-B14F-4D97-AF65-F5344CB8AC3E}">
        <p14:creationId xmlns:p14="http://schemas.microsoft.com/office/powerpoint/2010/main" val="34573762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2.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theme" Target="../theme/theme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 Id="rId3"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77BE72-F20C-E5AC-3DA2-E01B15E17519}"/>
              </a:ext>
            </a:extLst>
          </p:cNvPr>
          <p:cNvSpPr>
            <a:spLocks noGrp="1"/>
          </p:cNvSpPr>
          <p:nvPr>
            <p:ph type="title"/>
          </p:nvPr>
        </p:nvSpPr>
        <p:spPr>
          <a:xfrm>
            <a:off x="571500" y="571500"/>
            <a:ext cx="11049000" cy="49632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15258FB3-952F-C137-33B9-DB4A7F6A48CB}"/>
              </a:ext>
            </a:extLst>
          </p:cNvPr>
          <p:cNvSpPr>
            <a:spLocks noGrp="1"/>
          </p:cNvSpPr>
          <p:nvPr>
            <p:ph type="body" idx="1"/>
          </p:nvPr>
        </p:nvSpPr>
        <p:spPr>
          <a:xfrm>
            <a:off x="571500" y="1636108"/>
            <a:ext cx="11049000" cy="465039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3EBA09-4F35-BBDC-3CD5-9877EFDA6241}"/>
              </a:ext>
            </a:extLst>
          </p:cNvPr>
          <p:cNvSpPr>
            <a:spLocks noGrp="1"/>
          </p:cNvSpPr>
          <p:nvPr>
            <p:ph type="dt" sz="half" idx="2"/>
          </p:nvPr>
        </p:nvSpPr>
        <p:spPr>
          <a:xfrm>
            <a:off x="571500" y="6286500"/>
            <a:ext cx="1527324" cy="568284"/>
          </a:xfrm>
          <a:prstGeom prst="rect">
            <a:avLst/>
          </a:prstGeom>
        </p:spPr>
        <p:txBody>
          <a:bodyPr vert="horz" lIns="0" tIns="0" rIns="0" bIns="0" rtlCol="0" anchor="ctr"/>
          <a:lstStyle>
            <a:lvl1pPr algn="l">
              <a:defRPr sz="1050">
                <a:solidFill>
                  <a:schemeClr val="accent6"/>
                </a:solidFill>
                <a:latin typeface="Poppins" panose="00000500000000000000" pitchFamily="2" charset="0"/>
                <a:cs typeface="Poppins" panose="00000500000000000000" pitchFamily="2" charset="0"/>
              </a:defRPr>
            </a:lvl1pPr>
          </a:lstStyle>
          <a:p>
            <a:fld id="{A34A8C96-BBFF-4B01-A826-5E9095232557}" type="datetimeFigureOut">
              <a:rPr lang="en-US" smtClean="0"/>
              <a:pPr/>
              <a:t>2/18/2026</a:t>
            </a:fld>
            <a:endParaRPr lang="en-US" dirty="0"/>
          </a:p>
        </p:txBody>
      </p:sp>
      <p:sp>
        <p:nvSpPr>
          <p:cNvPr id="5" name="Footer Placeholder 4">
            <a:extLst>
              <a:ext uri="{FF2B5EF4-FFF2-40B4-BE49-F238E27FC236}">
                <a16:creationId xmlns:a16="http://schemas.microsoft.com/office/drawing/2014/main" id="{33B31D36-CF12-CB62-3E07-CB8999B83E80}"/>
              </a:ext>
            </a:extLst>
          </p:cNvPr>
          <p:cNvSpPr>
            <a:spLocks noGrp="1"/>
          </p:cNvSpPr>
          <p:nvPr>
            <p:ph type="ftr" sz="quarter" idx="3"/>
          </p:nvPr>
        </p:nvSpPr>
        <p:spPr>
          <a:xfrm>
            <a:off x="2400300" y="6286500"/>
            <a:ext cx="7391400" cy="568284"/>
          </a:xfrm>
          <a:prstGeom prst="rect">
            <a:avLst/>
          </a:prstGeom>
        </p:spPr>
        <p:txBody>
          <a:bodyPr vert="horz" lIns="0" tIns="0" rIns="0" bIns="0" rtlCol="0" anchor="ctr"/>
          <a:lstStyle>
            <a:lvl1pPr algn="ctr">
              <a:defRPr sz="1050">
                <a:solidFill>
                  <a:schemeClr val="accent6"/>
                </a:solidFill>
                <a:latin typeface="Poppins" panose="00000500000000000000" pitchFamily="2" charset="0"/>
                <a:cs typeface="Poppins" panose="000005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E97C32F3-DD1D-DE8E-316C-1B06F649A4C7}"/>
              </a:ext>
            </a:extLst>
          </p:cNvPr>
          <p:cNvSpPr>
            <a:spLocks noGrp="1"/>
          </p:cNvSpPr>
          <p:nvPr>
            <p:ph type="sldNum" sz="quarter" idx="4"/>
          </p:nvPr>
        </p:nvSpPr>
        <p:spPr>
          <a:xfrm>
            <a:off x="10093176" y="6286500"/>
            <a:ext cx="1527324" cy="568284"/>
          </a:xfrm>
          <a:prstGeom prst="rect">
            <a:avLst/>
          </a:prstGeom>
        </p:spPr>
        <p:txBody>
          <a:bodyPr vert="horz" lIns="91440" tIns="45720" rIns="91440" bIns="45720" rtlCol="0" anchor="ctr"/>
          <a:lstStyle>
            <a:lvl1pPr algn="r">
              <a:defRPr sz="1050">
                <a:solidFill>
                  <a:schemeClr val="accent6"/>
                </a:solidFill>
                <a:latin typeface="Poppins" panose="00000500000000000000" pitchFamily="2" charset="0"/>
                <a:cs typeface="Poppins" panose="00000500000000000000" pitchFamily="2" charset="0"/>
              </a:defRPr>
            </a:lvl1pPr>
          </a:lstStyle>
          <a:p>
            <a:fld id="{A07C8175-4DDC-4403-AE65-8929883375B4}" type="slidenum">
              <a:rPr lang="en-US" smtClean="0"/>
              <a:pPr/>
              <a:t>‹#›</a:t>
            </a:fld>
            <a:endParaRPr lang="en-US"/>
          </a:p>
        </p:txBody>
      </p:sp>
    </p:spTree>
    <p:extLst>
      <p:ext uri="{BB962C8B-B14F-4D97-AF65-F5344CB8AC3E}">
        <p14:creationId xmlns:p14="http://schemas.microsoft.com/office/powerpoint/2010/main" val="1030419983"/>
      </p:ext>
    </p:extLst>
  </p:cSld>
  <p:clrMap bg1="lt1" tx1="dk1" bg2="lt2" tx2="dk2" accent1="accent1" accent2="accent2" accent3="accent3" accent4="accent4" accent5="accent5" accent6="accent6" hlink="hlink" folHlink="folHlink"/>
  <p:sldLayoutIdLst>
    <p:sldLayoutId id="2147483719" r:id="rId1"/>
    <p:sldLayoutId id="2147483772" r:id="rId2"/>
    <p:sldLayoutId id="2147483792" r:id="rId3"/>
    <p:sldLayoutId id="2147483802" r:id="rId4"/>
    <p:sldLayoutId id="2147483804" r:id="rId5"/>
    <p:sldLayoutId id="2147483803" r:id="rId6"/>
    <p:sldLayoutId id="2147483805" r:id="rId7"/>
    <p:sldLayoutId id="2147483949" r:id="rId8"/>
    <p:sldLayoutId id="2147483950" r:id="rId9"/>
    <p:sldLayoutId id="2147483951" r:id="rId10"/>
    <p:sldLayoutId id="2147483953" r:id="rId11"/>
    <p:sldLayoutId id="2147483952" r:id="rId12"/>
    <p:sldLayoutId id="2147483954" r:id="rId13"/>
    <p:sldLayoutId id="2147483955" r:id="rId14"/>
    <p:sldLayoutId id="2147483814" r:id="rId15"/>
    <p:sldLayoutId id="2147483948" r:id="rId16"/>
    <p:sldLayoutId id="2147483763" r:id="rId17"/>
    <p:sldLayoutId id="2147483796" r:id="rId18"/>
    <p:sldLayoutId id="2147483723" r:id="rId19"/>
    <p:sldLayoutId id="2147483797" r:id="rId20"/>
    <p:sldLayoutId id="2147483722" r:id="rId21"/>
    <p:sldLayoutId id="2147483798" r:id="rId22"/>
    <p:sldLayoutId id="2147483956" r:id="rId23"/>
    <p:sldLayoutId id="2147483957" r:id="rId24"/>
    <p:sldLayoutId id="2147483958" r:id="rId25"/>
    <p:sldLayoutId id="2147483959" r:id="rId26"/>
    <p:sldLayoutId id="2147483960" r:id="rId27"/>
    <p:sldLayoutId id="2147483961" r:id="rId28"/>
    <p:sldLayoutId id="2147483764" r:id="rId29"/>
    <p:sldLayoutId id="2147483799" r:id="rId30"/>
    <p:sldLayoutId id="2147483810" r:id="rId31"/>
    <p:sldLayoutId id="2147483811" r:id="rId32"/>
    <p:sldLayoutId id="2147483752" r:id="rId33"/>
    <p:sldLayoutId id="2147483800" r:id="rId34"/>
    <p:sldLayoutId id="2147483730" r:id="rId35"/>
    <p:sldLayoutId id="2147483767" r:id="rId36"/>
    <p:sldLayoutId id="2147483807" r:id="rId37"/>
    <p:sldLayoutId id="2147483806" r:id="rId38"/>
    <p:sldLayoutId id="2147483755" r:id="rId39"/>
    <p:sldLayoutId id="2147483775" r:id="rId40"/>
    <p:sldLayoutId id="2147483776" r:id="rId41"/>
    <p:sldLayoutId id="2147483770" r:id="rId42"/>
    <p:sldLayoutId id="2147483791" r:id="rId43"/>
    <p:sldLayoutId id="2147483787" r:id="rId44"/>
    <p:sldLayoutId id="2147483773" r:id="rId45"/>
    <p:sldLayoutId id="2147483774" r:id="rId46"/>
    <p:sldLayoutId id="2147483788" r:id="rId47"/>
    <p:sldLayoutId id="2147483781" r:id="rId48"/>
    <p:sldLayoutId id="2147483782" r:id="rId49"/>
    <p:sldLayoutId id="2147483783" r:id="rId50"/>
    <p:sldLayoutId id="2147483785" r:id="rId51"/>
    <p:sldLayoutId id="2147483786" r:id="rId52"/>
    <p:sldLayoutId id="2147483768" r:id="rId53"/>
    <p:sldLayoutId id="2147483769" r:id="rId54"/>
    <p:sldLayoutId id="2147483784" r:id="rId55"/>
    <p:sldLayoutId id="2147483962" r:id="rId56"/>
    <p:sldLayoutId id="2147483963" r:id="rId57"/>
    <p:sldLayoutId id="2147483812" r:id="rId58"/>
    <p:sldLayoutId id="2147483813" r:id="rId59"/>
    <p:sldLayoutId id="2147483766" r:id="rId60"/>
    <p:sldLayoutId id="2147483729" r:id="rId61"/>
    <p:sldLayoutId id="2147483728" r:id="rId62"/>
  </p:sldLayoutIdLst>
  <p:txStyles>
    <p:titleStyle>
      <a:lvl1pPr algn="l" defTabSz="914400" rtl="0" eaLnBrk="1" latinLnBrk="0" hangingPunct="1">
        <a:lnSpc>
          <a:spcPct val="10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p:titleStyle>
    <p:bodyStyle>
      <a:lvl1pPr marL="285750" indent="-285750" algn="l" defTabSz="914400" rtl="0" eaLnBrk="1" latinLnBrk="0" hangingPunct="1">
        <a:lnSpc>
          <a:spcPct val="100000"/>
        </a:lnSpc>
        <a:spcBef>
          <a:spcPts val="0"/>
        </a:spcBef>
        <a:buClr>
          <a:schemeClr val="accent1"/>
        </a:buClr>
        <a:buFont typeface="Wingdings" panose="05000000000000000000" pitchFamily="2" charset="2"/>
        <a:buChar char="§"/>
        <a:defRPr sz="1800" kern="1200">
          <a:solidFill>
            <a:schemeClr val="tx2"/>
          </a:solidFill>
          <a:latin typeface="Poppins" panose="00000500000000000000" pitchFamily="2" charset="0"/>
          <a:ea typeface="+mn-ea"/>
          <a:cs typeface="Poppins" panose="00000500000000000000" pitchFamily="2" charset="0"/>
        </a:defRPr>
      </a:lvl1pPr>
      <a:lvl2pPr marL="7429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tx2"/>
          </a:solidFill>
          <a:latin typeface="Poppins" panose="00000500000000000000" pitchFamily="2" charset="0"/>
          <a:ea typeface="+mn-ea"/>
          <a:cs typeface="Poppins" panose="00000500000000000000" pitchFamily="2" charset="0"/>
        </a:defRPr>
      </a:lvl2pPr>
      <a:lvl3pPr marL="12001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tx2"/>
          </a:solidFill>
          <a:latin typeface="Poppins" panose="00000500000000000000" pitchFamily="2" charset="0"/>
          <a:ea typeface="+mn-ea"/>
          <a:cs typeface="Poppins" panose="00000500000000000000" pitchFamily="2" charset="0"/>
        </a:defRPr>
      </a:lvl3pPr>
      <a:lvl4pPr marL="16573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tx2"/>
          </a:solidFill>
          <a:latin typeface="Poppins" panose="00000500000000000000" pitchFamily="2" charset="0"/>
          <a:ea typeface="+mn-ea"/>
          <a:cs typeface="Poppins" panose="00000500000000000000" pitchFamily="2" charset="0"/>
        </a:defRPr>
      </a:lvl4pPr>
      <a:lvl5pPr marL="21145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orient="horz" pos="360" userDrawn="1">
          <p15:clr>
            <a:srgbClr val="F26B43"/>
          </p15:clr>
        </p15:guide>
        <p15:guide id="5" pos="7320" userDrawn="1">
          <p15:clr>
            <a:srgbClr val="F26B43"/>
          </p15:clr>
        </p15:guide>
        <p15:guide id="6" orient="horz" pos="3960" userDrawn="1">
          <p15:clr>
            <a:srgbClr val="F26B43"/>
          </p15:clr>
        </p15:guide>
        <p15:guide id="7" pos="1512" userDrawn="1">
          <p15:clr>
            <a:srgbClr val="F26B43"/>
          </p15:clr>
        </p15:guide>
        <p15:guide id="8" pos="2688" userDrawn="1">
          <p15:clr>
            <a:srgbClr val="F26B43"/>
          </p15:clr>
        </p15:guide>
        <p15:guide id="9" pos="4992" userDrawn="1">
          <p15:clr>
            <a:srgbClr val="F26B43"/>
          </p15:clr>
        </p15:guide>
        <p15:guide id="10" pos="61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77BE72-F20C-E5AC-3DA2-E01B15E17519}"/>
              </a:ext>
            </a:extLst>
          </p:cNvPr>
          <p:cNvSpPr>
            <a:spLocks noGrp="1"/>
          </p:cNvSpPr>
          <p:nvPr>
            <p:ph type="title"/>
          </p:nvPr>
        </p:nvSpPr>
        <p:spPr>
          <a:xfrm>
            <a:off x="571500" y="571500"/>
            <a:ext cx="11049000" cy="49632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15258FB3-952F-C137-33B9-DB4A7F6A48CB}"/>
              </a:ext>
            </a:extLst>
          </p:cNvPr>
          <p:cNvSpPr>
            <a:spLocks noGrp="1"/>
          </p:cNvSpPr>
          <p:nvPr>
            <p:ph type="body" idx="1"/>
          </p:nvPr>
        </p:nvSpPr>
        <p:spPr>
          <a:xfrm>
            <a:off x="571500" y="1636108"/>
            <a:ext cx="11049000" cy="465039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3EBA09-4F35-BBDC-3CD5-9877EFDA6241}"/>
              </a:ext>
            </a:extLst>
          </p:cNvPr>
          <p:cNvSpPr>
            <a:spLocks noGrp="1"/>
          </p:cNvSpPr>
          <p:nvPr>
            <p:ph type="dt" sz="half" idx="2"/>
          </p:nvPr>
        </p:nvSpPr>
        <p:spPr>
          <a:xfrm>
            <a:off x="571500" y="6286500"/>
            <a:ext cx="1527324" cy="568284"/>
          </a:xfrm>
          <a:prstGeom prst="rect">
            <a:avLst/>
          </a:prstGeom>
        </p:spPr>
        <p:txBody>
          <a:bodyPr vert="horz" lIns="0" tIns="0" rIns="0" bIns="0" rtlCol="0" anchor="ctr"/>
          <a:lstStyle>
            <a:lvl1pPr algn="l">
              <a:defRPr sz="1050">
                <a:solidFill>
                  <a:schemeClr val="tx2">
                    <a:lumMod val="40000"/>
                    <a:lumOff val="60000"/>
                  </a:schemeClr>
                </a:solidFill>
                <a:latin typeface="Poppins" panose="00000500000000000000" pitchFamily="2" charset="0"/>
                <a:cs typeface="Poppins" panose="00000500000000000000" pitchFamily="2" charset="0"/>
              </a:defRPr>
            </a:lvl1pPr>
          </a:lstStyle>
          <a:p>
            <a:fld id="{A34A8C96-BBFF-4B01-A826-5E9095232557}" type="datetimeFigureOut">
              <a:rPr lang="en-US" smtClean="0"/>
              <a:pPr/>
              <a:t>2/18/2026</a:t>
            </a:fld>
            <a:endParaRPr lang="en-US" dirty="0"/>
          </a:p>
        </p:txBody>
      </p:sp>
      <p:sp>
        <p:nvSpPr>
          <p:cNvPr id="5" name="Footer Placeholder 4">
            <a:extLst>
              <a:ext uri="{FF2B5EF4-FFF2-40B4-BE49-F238E27FC236}">
                <a16:creationId xmlns:a16="http://schemas.microsoft.com/office/drawing/2014/main" id="{33B31D36-CF12-CB62-3E07-CB8999B83E80}"/>
              </a:ext>
            </a:extLst>
          </p:cNvPr>
          <p:cNvSpPr>
            <a:spLocks noGrp="1"/>
          </p:cNvSpPr>
          <p:nvPr>
            <p:ph type="ftr" sz="quarter" idx="3"/>
          </p:nvPr>
        </p:nvSpPr>
        <p:spPr>
          <a:xfrm>
            <a:off x="2400300" y="6286500"/>
            <a:ext cx="7391400" cy="568284"/>
          </a:xfrm>
          <a:prstGeom prst="rect">
            <a:avLst/>
          </a:prstGeom>
        </p:spPr>
        <p:txBody>
          <a:bodyPr vert="horz" lIns="0" tIns="0" rIns="0" bIns="0" rtlCol="0" anchor="ctr"/>
          <a:lstStyle>
            <a:lvl1pPr algn="ctr">
              <a:defRPr sz="1050">
                <a:solidFill>
                  <a:schemeClr val="tx2">
                    <a:lumMod val="40000"/>
                    <a:lumOff val="60000"/>
                  </a:schemeClr>
                </a:solidFill>
                <a:latin typeface="Poppins" panose="00000500000000000000" pitchFamily="2" charset="0"/>
                <a:cs typeface="Poppins" panose="000005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E97C32F3-DD1D-DE8E-316C-1B06F649A4C7}"/>
              </a:ext>
            </a:extLst>
          </p:cNvPr>
          <p:cNvSpPr>
            <a:spLocks noGrp="1"/>
          </p:cNvSpPr>
          <p:nvPr>
            <p:ph type="sldNum" sz="quarter" idx="4"/>
          </p:nvPr>
        </p:nvSpPr>
        <p:spPr>
          <a:xfrm>
            <a:off x="10093176" y="6286500"/>
            <a:ext cx="1527324" cy="568284"/>
          </a:xfrm>
          <a:prstGeom prst="rect">
            <a:avLst/>
          </a:prstGeom>
        </p:spPr>
        <p:txBody>
          <a:bodyPr vert="horz" lIns="91440" tIns="45720" rIns="91440" bIns="45720" rtlCol="0" anchor="ctr"/>
          <a:lstStyle>
            <a:lvl1pPr algn="r">
              <a:defRPr sz="1050">
                <a:solidFill>
                  <a:schemeClr val="tx2">
                    <a:lumMod val="40000"/>
                    <a:lumOff val="60000"/>
                  </a:schemeClr>
                </a:solidFill>
                <a:latin typeface="Poppins" panose="00000500000000000000" pitchFamily="2" charset="0"/>
                <a:cs typeface="Poppins" panose="00000500000000000000" pitchFamily="2" charset="0"/>
              </a:defRPr>
            </a:lvl1pPr>
          </a:lstStyle>
          <a:p>
            <a:fld id="{A07C8175-4DDC-4403-AE65-8929883375B4}" type="slidenum">
              <a:rPr lang="en-US" smtClean="0"/>
              <a:pPr/>
              <a:t>‹#›</a:t>
            </a:fld>
            <a:endParaRPr lang="en-US"/>
          </a:p>
        </p:txBody>
      </p:sp>
    </p:spTree>
    <p:extLst>
      <p:ext uri="{BB962C8B-B14F-4D97-AF65-F5344CB8AC3E}">
        <p14:creationId xmlns:p14="http://schemas.microsoft.com/office/powerpoint/2010/main" val="4290826754"/>
      </p:ext>
    </p:extLst>
  </p:cSld>
  <p:clrMap bg1="lt1" tx1="dk1" bg2="lt2" tx2="dk2" accent1="accent1" accent2="accent2" accent3="accent3" accent4="accent4" accent5="accent5" accent6="accent6" hlink="hlink" folHlink="folHlink"/>
  <p:sldLayoutIdLst>
    <p:sldLayoutId id="2147483762" r:id="rId1"/>
    <p:sldLayoutId id="2147483753" r:id="rId2"/>
    <p:sldLayoutId id="2147483872" r:id="rId3"/>
    <p:sldLayoutId id="2147483761" r:id="rId4"/>
    <p:sldLayoutId id="2147483738" r:id="rId5"/>
    <p:sldLayoutId id="2147483873" r:id="rId6"/>
    <p:sldLayoutId id="2147483790" r:id="rId7"/>
    <p:sldLayoutId id="2147483871" r:id="rId8"/>
    <p:sldLayoutId id="2147483874" r:id="rId9"/>
    <p:sldLayoutId id="2147483808" r:id="rId10"/>
    <p:sldLayoutId id="2147483809" r:id="rId11"/>
    <p:sldLayoutId id="2147483827" r:id="rId12"/>
    <p:sldLayoutId id="2147483828" r:id="rId13"/>
    <p:sldLayoutId id="2147483875" r:id="rId14"/>
    <p:sldLayoutId id="2147483964" r:id="rId15"/>
    <p:sldLayoutId id="2147483749" r:id="rId16"/>
  </p:sldLayoutIdLst>
  <p:txStyles>
    <p:titleStyle>
      <a:lvl1pPr algn="l" defTabSz="914400" rtl="0" eaLnBrk="1" latinLnBrk="0" hangingPunct="1">
        <a:lnSpc>
          <a:spcPct val="10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p:titleStyle>
    <p:body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orient="horz" pos="360" userDrawn="1">
          <p15:clr>
            <a:srgbClr val="F26B43"/>
          </p15:clr>
        </p15:guide>
        <p15:guide id="5" pos="7320" userDrawn="1">
          <p15:clr>
            <a:srgbClr val="F26B43"/>
          </p15:clr>
        </p15:guide>
        <p15:guide id="6" orient="horz" pos="3960" userDrawn="1">
          <p15:clr>
            <a:srgbClr val="F26B43"/>
          </p15:clr>
        </p15:guide>
        <p15:guide id="7" pos="1512" userDrawn="1">
          <p15:clr>
            <a:srgbClr val="F26B43"/>
          </p15:clr>
        </p15:guide>
        <p15:guide id="8" pos="2688" userDrawn="1">
          <p15:clr>
            <a:srgbClr val="F26B43"/>
          </p15:clr>
        </p15:guide>
        <p15:guide id="9" pos="4992" userDrawn="1">
          <p15:clr>
            <a:srgbClr val="F26B43"/>
          </p15:clr>
        </p15:guide>
        <p15:guide id="10" pos="616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77BE72-F20C-E5AC-3DA2-E01B15E17519}"/>
              </a:ext>
            </a:extLst>
          </p:cNvPr>
          <p:cNvSpPr>
            <a:spLocks noGrp="1"/>
          </p:cNvSpPr>
          <p:nvPr>
            <p:ph type="title"/>
          </p:nvPr>
        </p:nvSpPr>
        <p:spPr>
          <a:xfrm>
            <a:off x="571500" y="571500"/>
            <a:ext cx="11049000" cy="49632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15258FB3-952F-C137-33B9-DB4A7F6A48CB}"/>
              </a:ext>
            </a:extLst>
          </p:cNvPr>
          <p:cNvSpPr>
            <a:spLocks noGrp="1"/>
          </p:cNvSpPr>
          <p:nvPr>
            <p:ph type="body" idx="1"/>
          </p:nvPr>
        </p:nvSpPr>
        <p:spPr>
          <a:xfrm>
            <a:off x="571500" y="1636108"/>
            <a:ext cx="11049000" cy="465039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3EBA09-4F35-BBDC-3CD5-9877EFDA6241}"/>
              </a:ext>
            </a:extLst>
          </p:cNvPr>
          <p:cNvSpPr>
            <a:spLocks noGrp="1"/>
          </p:cNvSpPr>
          <p:nvPr>
            <p:ph type="dt" sz="half" idx="2"/>
          </p:nvPr>
        </p:nvSpPr>
        <p:spPr>
          <a:xfrm>
            <a:off x="571500" y="6286500"/>
            <a:ext cx="1527324" cy="568284"/>
          </a:xfrm>
          <a:prstGeom prst="rect">
            <a:avLst/>
          </a:prstGeom>
        </p:spPr>
        <p:txBody>
          <a:bodyPr vert="horz" lIns="0" tIns="0" rIns="0" bIns="0" rtlCol="0" anchor="ctr"/>
          <a:lstStyle>
            <a:lvl1pPr algn="l">
              <a:defRPr sz="1050">
                <a:solidFill>
                  <a:schemeClr val="accent2"/>
                </a:solidFill>
                <a:latin typeface="Poppins" panose="00000500000000000000" pitchFamily="2" charset="0"/>
                <a:cs typeface="Poppins" panose="00000500000000000000" pitchFamily="2" charset="0"/>
              </a:defRPr>
            </a:lvl1pPr>
          </a:lstStyle>
          <a:p>
            <a:fld id="{A34A8C96-BBFF-4B01-A826-5E9095232557}" type="datetimeFigureOut">
              <a:rPr lang="en-US" smtClean="0"/>
              <a:pPr/>
              <a:t>2/18/2026</a:t>
            </a:fld>
            <a:endParaRPr lang="en-US" dirty="0"/>
          </a:p>
        </p:txBody>
      </p:sp>
      <p:sp>
        <p:nvSpPr>
          <p:cNvPr id="5" name="Footer Placeholder 4">
            <a:extLst>
              <a:ext uri="{FF2B5EF4-FFF2-40B4-BE49-F238E27FC236}">
                <a16:creationId xmlns:a16="http://schemas.microsoft.com/office/drawing/2014/main" id="{33B31D36-CF12-CB62-3E07-CB8999B83E80}"/>
              </a:ext>
            </a:extLst>
          </p:cNvPr>
          <p:cNvSpPr>
            <a:spLocks noGrp="1"/>
          </p:cNvSpPr>
          <p:nvPr>
            <p:ph type="ftr" sz="quarter" idx="3"/>
          </p:nvPr>
        </p:nvSpPr>
        <p:spPr>
          <a:xfrm>
            <a:off x="2400300" y="6286500"/>
            <a:ext cx="7391400" cy="568284"/>
          </a:xfrm>
          <a:prstGeom prst="rect">
            <a:avLst/>
          </a:prstGeom>
        </p:spPr>
        <p:txBody>
          <a:bodyPr vert="horz" lIns="0" tIns="0" rIns="0" bIns="0" rtlCol="0" anchor="ctr"/>
          <a:lstStyle>
            <a:lvl1pPr algn="ctr">
              <a:defRPr sz="1050">
                <a:solidFill>
                  <a:schemeClr val="accent2"/>
                </a:solidFill>
                <a:latin typeface="Poppins" panose="00000500000000000000" pitchFamily="2" charset="0"/>
                <a:cs typeface="Poppins" panose="000005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E97C32F3-DD1D-DE8E-316C-1B06F649A4C7}"/>
              </a:ext>
            </a:extLst>
          </p:cNvPr>
          <p:cNvSpPr>
            <a:spLocks noGrp="1"/>
          </p:cNvSpPr>
          <p:nvPr>
            <p:ph type="sldNum" sz="quarter" idx="4"/>
          </p:nvPr>
        </p:nvSpPr>
        <p:spPr>
          <a:xfrm>
            <a:off x="10093176" y="6286500"/>
            <a:ext cx="1527324" cy="568284"/>
          </a:xfrm>
          <a:prstGeom prst="rect">
            <a:avLst/>
          </a:prstGeom>
        </p:spPr>
        <p:txBody>
          <a:bodyPr vert="horz" lIns="91440" tIns="45720" rIns="91440" bIns="45720" rtlCol="0" anchor="ctr"/>
          <a:lstStyle>
            <a:lvl1pPr algn="r">
              <a:defRPr sz="1050">
                <a:solidFill>
                  <a:schemeClr val="accent2"/>
                </a:solidFill>
                <a:latin typeface="Poppins" panose="00000500000000000000" pitchFamily="2" charset="0"/>
                <a:cs typeface="Poppins" panose="00000500000000000000" pitchFamily="2" charset="0"/>
              </a:defRPr>
            </a:lvl1pPr>
          </a:lstStyle>
          <a:p>
            <a:fld id="{A07C8175-4DDC-4403-AE65-8929883375B4}" type="slidenum">
              <a:rPr lang="en-US" smtClean="0"/>
              <a:pPr/>
              <a:t>‹#›</a:t>
            </a:fld>
            <a:endParaRPr lang="en-US"/>
          </a:p>
        </p:txBody>
      </p:sp>
    </p:spTree>
    <p:extLst>
      <p:ext uri="{BB962C8B-B14F-4D97-AF65-F5344CB8AC3E}">
        <p14:creationId xmlns:p14="http://schemas.microsoft.com/office/powerpoint/2010/main" val="2648276340"/>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25" r:id="rId9"/>
    <p:sldLayoutId id="2147483826" r:id="rId10"/>
    <p:sldLayoutId id="2147483829" r:id="rId11"/>
    <p:sldLayoutId id="2147483830" r:id="rId12"/>
    <p:sldLayoutId id="2147483831" r:id="rId13"/>
    <p:sldLayoutId id="2147483832" r:id="rId14"/>
    <p:sldLayoutId id="2147483835" r:id="rId15"/>
    <p:sldLayoutId id="2147483836" r:id="rId16"/>
    <p:sldLayoutId id="2147483837" r:id="rId17"/>
    <p:sldLayoutId id="2147483838" r:id="rId18"/>
    <p:sldLayoutId id="2147483839" r:id="rId19"/>
    <p:sldLayoutId id="2147483840" r:id="rId20"/>
    <p:sldLayoutId id="2147483947" r:id="rId21"/>
    <p:sldLayoutId id="2147483867" r:id="rId22"/>
    <p:sldLayoutId id="2147483945" r:id="rId23"/>
    <p:sldLayoutId id="2147483946" r:id="rId24"/>
    <p:sldLayoutId id="2147483853" r:id="rId25"/>
    <p:sldLayoutId id="2147483854" r:id="rId26"/>
    <p:sldLayoutId id="2147483855" r:id="rId27"/>
    <p:sldLayoutId id="2147483856" r:id="rId28"/>
    <p:sldLayoutId id="2147483849" r:id="rId29"/>
    <p:sldLayoutId id="2147483850" r:id="rId30"/>
    <p:sldLayoutId id="2147483851" r:id="rId31"/>
    <p:sldLayoutId id="2147483852" r:id="rId32"/>
    <p:sldLayoutId id="2147483857" r:id="rId33"/>
    <p:sldLayoutId id="2147483858" r:id="rId34"/>
    <p:sldLayoutId id="2147483859" r:id="rId35"/>
    <p:sldLayoutId id="2147483860" r:id="rId36"/>
    <p:sldLayoutId id="2147483861" r:id="rId37"/>
    <p:sldLayoutId id="2147483865" r:id="rId38"/>
    <p:sldLayoutId id="2147483866" r:id="rId39"/>
  </p:sldLayoutIdLst>
  <p:txStyles>
    <p:titleStyle>
      <a:lvl1pPr algn="l" defTabSz="914400" rtl="0" eaLnBrk="1" latinLnBrk="0" hangingPunct="1">
        <a:lnSpc>
          <a:spcPct val="100000"/>
        </a:lnSpc>
        <a:spcBef>
          <a:spcPct val="0"/>
        </a:spcBef>
        <a:buNone/>
        <a:defRPr sz="3200" b="1" kern="1200">
          <a:solidFill>
            <a:schemeClr val="bg1"/>
          </a:solidFill>
          <a:latin typeface="Poppins" panose="00000500000000000000" pitchFamily="2" charset="0"/>
          <a:ea typeface="+mj-ea"/>
          <a:cs typeface="Poppins" panose="00000500000000000000" pitchFamily="2" charset="0"/>
        </a:defRPr>
      </a:lvl1pPr>
    </p:titleStyle>
    <p:bodyStyle>
      <a:lvl1pPr marL="285750" indent="-285750" algn="l" defTabSz="914400" rtl="0" eaLnBrk="1" latinLnBrk="0" hangingPunct="1">
        <a:lnSpc>
          <a:spcPct val="100000"/>
        </a:lnSpc>
        <a:spcBef>
          <a:spcPts val="0"/>
        </a:spcBef>
        <a:buClr>
          <a:schemeClr val="accent1"/>
        </a:buClr>
        <a:buFont typeface="Wingdings" panose="05000000000000000000" pitchFamily="2" charset="2"/>
        <a:buChar char="§"/>
        <a:defRPr sz="1800" kern="1200">
          <a:solidFill>
            <a:schemeClr val="bg1"/>
          </a:solidFill>
          <a:latin typeface="Poppins" panose="00000500000000000000" pitchFamily="2" charset="0"/>
          <a:ea typeface="+mn-ea"/>
          <a:cs typeface="Poppins" panose="00000500000000000000" pitchFamily="2" charset="0"/>
        </a:defRPr>
      </a:lvl1pPr>
      <a:lvl2pPr marL="7429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bg1"/>
          </a:solidFill>
          <a:latin typeface="Poppins" panose="00000500000000000000" pitchFamily="2" charset="0"/>
          <a:ea typeface="+mn-ea"/>
          <a:cs typeface="Poppins" panose="00000500000000000000" pitchFamily="2" charset="0"/>
        </a:defRPr>
      </a:lvl2pPr>
      <a:lvl3pPr marL="12001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bg1"/>
          </a:solidFill>
          <a:latin typeface="Poppins" panose="00000500000000000000" pitchFamily="2" charset="0"/>
          <a:ea typeface="+mn-ea"/>
          <a:cs typeface="Poppins" panose="00000500000000000000" pitchFamily="2" charset="0"/>
        </a:defRPr>
      </a:lvl3pPr>
      <a:lvl4pPr marL="16573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bg1"/>
          </a:solidFill>
          <a:latin typeface="Poppins" panose="00000500000000000000" pitchFamily="2" charset="0"/>
          <a:ea typeface="+mn-ea"/>
          <a:cs typeface="Poppins" panose="00000500000000000000" pitchFamily="2" charset="0"/>
        </a:defRPr>
      </a:lvl4pPr>
      <a:lvl5pPr marL="21145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bg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orient="horz" pos="360" userDrawn="1">
          <p15:clr>
            <a:srgbClr val="F26B43"/>
          </p15:clr>
        </p15:guide>
        <p15:guide id="5" pos="7320" userDrawn="1">
          <p15:clr>
            <a:srgbClr val="F26B43"/>
          </p15:clr>
        </p15:guide>
        <p15:guide id="6" orient="horz" pos="3960" userDrawn="1">
          <p15:clr>
            <a:srgbClr val="F26B43"/>
          </p15:clr>
        </p15:guide>
        <p15:guide id="7" pos="1512" userDrawn="1">
          <p15:clr>
            <a:srgbClr val="F26B43"/>
          </p15:clr>
        </p15:guide>
        <p15:guide id="8" pos="2688" userDrawn="1">
          <p15:clr>
            <a:srgbClr val="F26B43"/>
          </p15:clr>
        </p15:guide>
        <p15:guide id="9" pos="4992" userDrawn="1">
          <p15:clr>
            <a:srgbClr val="F26B43"/>
          </p15:clr>
        </p15:guide>
        <p15:guide id="10" pos="6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jpeg"/><Relationship Id="rId4" Type="http://schemas.openxmlformats.org/officeDocument/2006/relationships/image" Target="../media/image66.jpeg"/></Relationships>
</file>

<file path=ppt/slides/_rels/slide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6.jpeg"/><Relationship Id="rId1" Type="http://schemas.openxmlformats.org/officeDocument/2006/relationships/slideLayout" Target="../slideLayouts/slideLayout1.xml"/><Relationship Id="rId5" Type="http://schemas.openxmlformats.org/officeDocument/2006/relationships/image" Target="../media/image72.sv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4.xml"/><Relationship Id="rId5" Type="http://schemas.openxmlformats.org/officeDocument/2006/relationships/image" Target="../media/image78.jpeg"/><Relationship Id="rId4" Type="http://schemas.openxmlformats.org/officeDocument/2006/relationships/image" Target="../media/image77.jpe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9.jpeg"/><Relationship Id="rId1" Type="http://schemas.openxmlformats.org/officeDocument/2006/relationships/slideLayout" Target="../slideLayouts/slideLayout32.xml"/><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Layout" Target="../slideLayouts/slideLayout33.xml"/><Relationship Id="rId6" Type="http://schemas.openxmlformats.org/officeDocument/2006/relationships/image" Target="../media/image86.png"/><Relationship Id="rId5" Type="http://schemas.openxmlformats.org/officeDocument/2006/relationships/image" Target="../media/image85.svg"/><Relationship Id="rId10" Type="http://schemas.openxmlformats.org/officeDocument/2006/relationships/image" Target="../media/image70.jpeg"/><Relationship Id="rId4" Type="http://schemas.openxmlformats.org/officeDocument/2006/relationships/image" Target="../media/image84.png"/><Relationship Id="rId9" Type="http://schemas.openxmlformats.org/officeDocument/2006/relationships/image" Target="../media/image89.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35.xml"/><Relationship Id="rId5" Type="http://schemas.openxmlformats.org/officeDocument/2006/relationships/image" Target="../media/image91.sv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8.sv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2.svg"/><Relationship Id="rId21" Type="http://schemas.openxmlformats.org/officeDocument/2006/relationships/image" Target="../media/image34.svg"/><Relationship Id="rId7" Type="http://schemas.openxmlformats.org/officeDocument/2006/relationships/image" Target="../media/image26.svg"/><Relationship Id="rId12" Type="http://schemas.openxmlformats.org/officeDocument/2006/relationships/image" Target="../media/image27.png"/><Relationship Id="rId17" Type="http://schemas.openxmlformats.org/officeDocument/2006/relationships/image" Target="../media/image6.svg"/><Relationship Id="rId25" Type="http://schemas.openxmlformats.org/officeDocument/2006/relationships/image" Target="../media/image38.svg"/><Relationship Id="rId2" Type="http://schemas.openxmlformats.org/officeDocument/2006/relationships/image" Target="../media/image1.png"/><Relationship Id="rId16" Type="http://schemas.openxmlformats.org/officeDocument/2006/relationships/image" Target="../media/image5.png"/><Relationship Id="rId20" Type="http://schemas.openxmlformats.org/officeDocument/2006/relationships/image" Target="../media/image33.png"/><Relationship Id="rId29" Type="http://schemas.openxmlformats.org/officeDocument/2006/relationships/image" Target="../media/image42.sv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8.svg"/><Relationship Id="rId24" Type="http://schemas.openxmlformats.org/officeDocument/2006/relationships/image" Target="../media/image37.png"/><Relationship Id="rId5" Type="http://schemas.openxmlformats.org/officeDocument/2006/relationships/image" Target="../media/image24.svg"/><Relationship Id="rId15" Type="http://schemas.openxmlformats.org/officeDocument/2006/relationships/image" Target="../media/image30.svg"/><Relationship Id="rId23" Type="http://schemas.openxmlformats.org/officeDocument/2006/relationships/image" Target="../media/image36.svg"/><Relationship Id="rId28" Type="http://schemas.openxmlformats.org/officeDocument/2006/relationships/image" Target="../media/image41.png"/><Relationship Id="rId10" Type="http://schemas.openxmlformats.org/officeDocument/2006/relationships/image" Target="../media/image7.png"/><Relationship Id="rId19" Type="http://schemas.openxmlformats.org/officeDocument/2006/relationships/image" Target="../media/image32.svg"/><Relationship Id="rId4" Type="http://schemas.openxmlformats.org/officeDocument/2006/relationships/image" Target="../media/image23.png"/><Relationship Id="rId9" Type="http://schemas.openxmlformats.org/officeDocument/2006/relationships/image" Target="../media/image4.svg"/><Relationship Id="rId14" Type="http://schemas.openxmlformats.org/officeDocument/2006/relationships/image" Target="../media/image29.png"/><Relationship Id="rId22" Type="http://schemas.openxmlformats.org/officeDocument/2006/relationships/image" Target="../media/image35.png"/><Relationship Id="rId27"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F5CD78-6B99-0024-C3F1-C2BB3199F070}"/>
              </a:ext>
            </a:extLst>
          </p:cNvPr>
          <p:cNvSpPr>
            <a:spLocks noGrp="1"/>
          </p:cNvSpPr>
          <p:nvPr>
            <p:ph type="title"/>
          </p:nvPr>
        </p:nvSpPr>
        <p:spPr/>
        <p:txBody>
          <a:bodyPr/>
          <a:lstStyle/>
          <a:p>
            <a:r>
              <a:rPr lang="en-US" dirty="0"/>
              <a:t>2025 PowerPoint Template</a:t>
            </a:r>
          </a:p>
        </p:txBody>
      </p:sp>
    </p:spTree>
    <p:extLst>
      <p:ext uri="{BB962C8B-B14F-4D97-AF65-F5344CB8AC3E}">
        <p14:creationId xmlns:p14="http://schemas.microsoft.com/office/powerpoint/2010/main" val="3841761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CBD51-0E8C-8BA2-67DF-A34451A5911C}"/>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A37E64F0-9763-8F76-19D5-B00820AC1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4800" y="6265575"/>
            <a:ext cx="1965717" cy="589715"/>
          </a:xfrm>
          <a:prstGeom prst="rect">
            <a:avLst/>
          </a:prstGeom>
          <a:effectLst>
            <a:outerShdw blurRad="50800" dist="38100" dir="16200000" rotWithShape="0">
              <a:prstClr val="black">
                <a:alpha val="15000"/>
              </a:prstClr>
            </a:outerShdw>
          </a:effectLst>
        </p:spPr>
      </p:pic>
      <p:pic>
        <p:nvPicPr>
          <p:cNvPr id="9" name="Graphic 8">
            <a:extLst>
              <a:ext uri="{FF2B5EF4-FFF2-40B4-BE49-F238E27FC236}">
                <a16:creationId xmlns:a16="http://schemas.microsoft.com/office/drawing/2014/main" id="{10EE459D-7D3F-4DE7-28BE-11DE69C947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4799" y="2710"/>
            <a:ext cx="1965717" cy="589715"/>
          </a:xfrm>
          <a:prstGeom prst="rect">
            <a:avLst/>
          </a:prstGeom>
          <a:effectLst>
            <a:outerShdw blurRad="50800" dist="38100" dir="5400000" algn="t" rotWithShape="0">
              <a:prstClr val="black">
                <a:alpha val="15000"/>
              </a:prstClr>
            </a:outerShdw>
          </a:effectLst>
        </p:spPr>
      </p:pic>
      <p:pic>
        <p:nvPicPr>
          <p:cNvPr id="12" name="Graphic 11">
            <a:extLst>
              <a:ext uri="{FF2B5EF4-FFF2-40B4-BE49-F238E27FC236}">
                <a16:creationId xmlns:a16="http://schemas.microsoft.com/office/drawing/2014/main" id="{D9589BC2-F65B-BD65-8CDE-ED41EC2342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02285" y="1463284"/>
            <a:ext cx="589715" cy="1965716"/>
          </a:xfrm>
          <a:prstGeom prst="rect">
            <a:avLst/>
          </a:prstGeom>
          <a:effectLst>
            <a:outerShdw blurRad="50800" dist="38100" dir="8100000" algn="tr" rotWithShape="0">
              <a:prstClr val="black">
                <a:alpha val="15000"/>
              </a:prstClr>
            </a:outerShdw>
          </a:effectLst>
        </p:spPr>
      </p:pic>
      <p:sp>
        <p:nvSpPr>
          <p:cNvPr id="17" name="Title 16">
            <a:extLst>
              <a:ext uri="{FF2B5EF4-FFF2-40B4-BE49-F238E27FC236}">
                <a16:creationId xmlns:a16="http://schemas.microsoft.com/office/drawing/2014/main" id="{C087A2AE-626E-BBBB-6DCB-522CFEBC7F11}"/>
              </a:ext>
            </a:extLst>
          </p:cNvPr>
          <p:cNvSpPr>
            <a:spLocks noGrp="1"/>
          </p:cNvSpPr>
          <p:nvPr>
            <p:ph type="title"/>
          </p:nvPr>
        </p:nvSpPr>
        <p:spPr/>
        <p:txBody>
          <a:bodyPr/>
          <a:lstStyle/>
          <a:p>
            <a:r>
              <a:rPr lang="en-US" dirty="0"/>
              <a:t>Asset Library – </a:t>
            </a:r>
            <a:r>
              <a:rPr lang="en-US" dirty="0" err="1"/>
              <a:t>iQ</a:t>
            </a:r>
            <a:r>
              <a:rPr lang="en-US" dirty="0"/>
              <a:t> Tab</a:t>
            </a:r>
          </a:p>
        </p:txBody>
      </p:sp>
      <p:sp>
        <p:nvSpPr>
          <p:cNvPr id="22" name="Content Placeholder 21">
            <a:extLst>
              <a:ext uri="{FF2B5EF4-FFF2-40B4-BE49-F238E27FC236}">
                <a16:creationId xmlns:a16="http://schemas.microsoft.com/office/drawing/2014/main" id="{B01A1284-F992-4982-5757-A9FCAEEAB8FB}"/>
              </a:ext>
            </a:extLst>
          </p:cNvPr>
          <p:cNvSpPr>
            <a:spLocks noGrp="1"/>
          </p:cNvSpPr>
          <p:nvPr>
            <p:ph idx="1"/>
          </p:nvPr>
        </p:nvSpPr>
        <p:spPr/>
        <p:txBody>
          <a:bodyPr/>
          <a:lstStyle/>
          <a:p>
            <a:pPr marL="0" indent="0">
              <a:buNone/>
            </a:pPr>
            <a:r>
              <a:rPr lang="en-US" dirty="0"/>
              <a:t>When showcasing products or solutions that are powered by </a:t>
            </a:r>
            <a:r>
              <a:rPr lang="en-US" dirty="0" err="1"/>
              <a:t>iQ</a:t>
            </a:r>
            <a:r>
              <a:rPr lang="en-US" dirty="0"/>
              <a:t>, you can use the </a:t>
            </a:r>
            <a:r>
              <a:rPr lang="en-US" b="1" dirty="0">
                <a:solidFill>
                  <a:schemeClr val="accent1"/>
                </a:solidFill>
              </a:rPr>
              <a:t>Powered by </a:t>
            </a:r>
            <a:r>
              <a:rPr lang="en-US" b="1" dirty="0" err="1">
                <a:solidFill>
                  <a:schemeClr val="accent1"/>
                </a:solidFill>
              </a:rPr>
              <a:t>iQ</a:t>
            </a:r>
            <a:r>
              <a:rPr lang="en-US" dirty="0"/>
              <a:t> tab on the slide. </a:t>
            </a:r>
          </a:p>
          <a:p>
            <a:pPr marL="0" indent="0">
              <a:buNone/>
            </a:pPr>
            <a:endParaRPr lang="en-US" dirty="0"/>
          </a:p>
          <a:p>
            <a:pPr marL="0" indent="0">
              <a:buNone/>
            </a:pPr>
            <a:r>
              <a:rPr lang="en-US" dirty="0"/>
              <a:t>This tab has the vignette as the background and a shadow to lift it from the background. Place it on the edge of the slide in the same place you see it here. You can copy and paste from this slide directly onto another, and the styles and positions will stay the same.</a:t>
            </a:r>
          </a:p>
        </p:txBody>
      </p:sp>
    </p:spTree>
    <p:extLst>
      <p:ext uri="{BB962C8B-B14F-4D97-AF65-F5344CB8AC3E}">
        <p14:creationId xmlns:p14="http://schemas.microsoft.com/office/powerpoint/2010/main" val="425641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5D7D-9747-60E5-6883-ABAFF4E27C8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BB4F59B-2CB6-83BC-0598-5D6E651AC5C4}"/>
              </a:ext>
            </a:extLst>
          </p:cNvPr>
          <p:cNvSpPr>
            <a:spLocks noGrp="1"/>
          </p:cNvSpPr>
          <p:nvPr>
            <p:ph type="title"/>
          </p:nvPr>
        </p:nvSpPr>
        <p:spPr/>
        <p:txBody>
          <a:bodyPr/>
          <a:lstStyle/>
          <a:p>
            <a:r>
              <a:rPr lang="en-US" dirty="0"/>
              <a:t>Icons (General-use)</a:t>
            </a:r>
          </a:p>
        </p:txBody>
      </p:sp>
      <p:sp>
        <p:nvSpPr>
          <p:cNvPr id="10" name="Content Placeholder 9">
            <a:extLst>
              <a:ext uri="{FF2B5EF4-FFF2-40B4-BE49-F238E27FC236}">
                <a16:creationId xmlns:a16="http://schemas.microsoft.com/office/drawing/2014/main" id="{42D9C5D0-A1AA-E7C8-B454-D91F9BD9197E}"/>
              </a:ext>
            </a:extLst>
          </p:cNvPr>
          <p:cNvSpPr>
            <a:spLocks noGrp="1"/>
          </p:cNvSpPr>
          <p:nvPr>
            <p:ph idx="10"/>
          </p:nvPr>
        </p:nvSpPr>
        <p:spPr/>
        <p:txBody>
          <a:bodyPr/>
          <a:lstStyle/>
          <a:p>
            <a:pPr marL="0" indent="0">
              <a:buNone/>
            </a:pPr>
            <a:r>
              <a:rPr lang="en-US" dirty="0"/>
              <a:t>When using icons, use the icons available in PowerPoint’s library.</a:t>
            </a:r>
          </a:p>
          <a:p>
            <a:pPr marL="0" indent="0">
              <a:buNone/>
            </a:pPr>
            <a:endParaRPr lang="en-US" dirty="0"/>
          </a:p>
          <a:p>
            <a:pPr marL="0" indent="0">
              <a:buNone/>
            </a:pPr>
            <a:r>
              <a:rPr lang="en-US" dirty="0"/>
              <a:t>They can be resized to any size without quality loss and can be made any color you choose (select the icon and change the </a:t>
            </a:r>
            <a:r>
              <a:rPr lang="en-US" b="1" dirty="0">
                <a:solidFill>
                  <a:schemeClr val="accent1"/>
                </a:solidFill>
              </a:rPr>
              <a:t>Shape Fill</a:t>
            </a:r>
            <a:r>
              <a:rPr lang="en-US" dirty="0"/>
              <a:t>) </a:t>
            </a:r>
          </a:p>
          <a:p>
            <a:pPr marL="0" indent="0">
              <a:buNone/>
            </a:pPr>
            <a:endParaRPr lang="en-US" dirty="0"/>
          </a:p>
          <a:p>
            <a:pPr marL="0" indent="0">
              <a:buNone/>
            </a:pPr>
            <a:r>
              <a:rPr lang="en-US" dirty="0"/>
              <a:t>You can insert them directly (</a:t>
            </a:r>
            <a:r>
              <a:rPr lang="en-US" b="1" dirty="0">
                <a:solidFill>
                  <a:schemeClr val="accent1"/>
                </a:solidFill>
              </a:rPr>
              <a:t>Insert &gt; Icons</a:t>
            </a:r>
            <a:r>
              <a:rPr lang="en-US" dirty="0"/>
              <a:t>), or you use them to replace any picture (in the </a:t>
            </a:r>
            <a:r>
              <a:rPr lang="en-US" b="1" dirty="0">
                <a:solidFill>
                  <a:schemeClr val="accent1"/>
                </a:solidFill>
              </a:rPr>
              <a:t>“Picture Format” </a:t>
            </a:r>
            <a:r>
              <a:rPr lang="en-US" dirty="0"/>
              <a:t>tab, select </a:t>
            </a:r>
            <a:r>
              <a:rPr lang="en-US" b="1" dirty="0">
                <a:solidFill>
                  <a:schemeClr val="accent1"/>
                </a:solidFill>
              </a:rPr>
              <a:t>Change Picture &gt; From Icons</a:t>
            </a:r>
            <a:r>
              <a:rPr lang="en-US" dirty="0"/>
              <a:t>).</a:t>
            </a:r>
          </a:p>
        </p:txBody>
      </p:sp>
      <p:pic>
        <p:nvPicPr>
          <p:cNvPr id="20" name="Picture Placeholder 19" descr="Bridge scene outline">
            <a:extLst>
              <a:ext uri="{FF2B5EF4-FFF2-40B4-BE49-F238E27FC236}">
                <a16:creationId xmlns:a16="http://schemas.microsoft.com/office/drawing/2014/main" id="{DA991C47-FDD4-D66F-AD87-B8CEA668A078}"/>
              </a:ext>
            </a:extLst>
          </p:cNvPr>
          <p:cNvPicPr>
            <a:picLocks noGrp="1" noChangeAspect="1"/>
          </p:cNvPicPr>
          <p:nvPr>
            <p:ph type="pic" sz="quarter" idx="12"/>
          </p:nvPr>
        </p:nvPicPr>
        <p:blipFill>
          <a:blip r:embed="rId2">
            <a:extLst>
              <a:ext uri="{96DAC541-7B7A-43D3-8B79-37D633B846F1}">
                <asvg:svgBlip xmlns:asvg="http://schemas.microsoft.com/office/drawing/2016/SVG/main" r:embed="rId3"/>
              </a:ext>
            </a:extLst>
          </a:blip>
          <a:srcRect/>
          <a:stretch/>
        </p:blipFill>
        <p:spPr/>
      </p:pic>
    </p:spTree>
    <p:extLst>
      <p:ext uri="{BB962C8B-B14F-4D97-AF65-F5344CB8AC3E}">
        <p14:creationId xmlns:p14="http://schemas.microsoft.com/office/powerpoint/2010/main" val="345305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4D395-B2D1-1AD3-F2DE-0E6DB87CFE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09C985-76A8-6F71-9787-C3F4A91CCE97}"/>
              </a:ext>
            </a:extLst>
          </p:cNvPr>
          <p:cNvSpPr>
            <a:spLocks noGrp="1"/>
          </p:cNvSpPr>
          <p:nvPr>
            <p:ph type="title"/>
          </p:nvPr>
        </p:nvSpPr>
        <p:spPr/>
        <p:txBody>
          <a:bodyPr/>
          <a:lstStyle/>
          <a:p>
            <a:r>
              <a:rPr lang="en-US" dirty="0"/>
              <a:t>Icons (Brand-specific)</a:t>
            </a:r>
          </a:p>
        </p:txBody>
      </p:sp>
      <p:sp>
        <p:nvSpPr>
          <p:cNvPr id="10" name="Content Placeholder 9">
            <a:extLst>
              <a:ext uri="{FF2B5EF4-FFF2-40B4-BE49-F238E27FC236}">
                <a16:creationId xmlns:a16="http://schemas.microsoft.com/office/drawing/2014/main" id="{59A668AC-EB18-9FB8-0CD3-BC5DF32DDA08}"/>
              </a:ext>
            </a:extLst>
          </p:cNvPr>
          <p:cNvSpPr>
            <a:spLocks noGrp="1"/>
          </p:cNvSpPr>
          <p:nvPr>
            <p:ph idx="1"/>
          </p:nvPr>
        </p:nvSpPr>
        <p:spPr/>
        <p:txBody>
          <a:bodyPr anchor="ctr"/>
          <a:lstStyle/>
          <a:p>
            <a:pPr marL="0" indent="0">
              <a:buNone/>
            </a:pPr>
            <a:r>
              <a:rPr lang="en-US" dirty="0"/>
              <a:t>When brand-specific icons need to be used, use the icons from this page. </a:t>
            </a:r>
          </a:p>
          <a:p>
            <a:pPr marL="0" indent="0">
              <a:buNone/>
            </a:pPr>
            <a:endParaRPr lang="en-US" dirty="0"/>
          </a:p>
          <a:p>
            <a:pPr marL="0" indent="0">
              <a:buNone/>
            </a:pPr>
            <a:r>
              <a:rPr lang="en-US" dirty="0"/>
              <a:t>They can be resized to any size without quality loss, but </a:t>
            </a:r>
            <a:r>
              <a:rPr lang="en-US" b="1" dirty="0">
                <a:solidFill>
                  <a:schemeClr val="accent1"/>
                </a:solidFill>
              </a:rPr>
              <a:t>the colors are brand-specific, and should not be changed.</a:t>
            </a:r>
          </a:p>
        </p:txBody>
      </p:sp>
      <p:sp>
        <p:nvSpPr>
          <p:cNvPr id="7" name="Content Placeholder 9">
            <a:extLst>
              <a:ext uri="{FF2B5EF4-FFF2-40B4-BE49-F238E27FC236}">
                <a16:creationId xmlns:a16="http://schemas.microsoft.com/office/drawing/2014/main" id="{29DDB14C-1671-B5AF-0922-8273FD2247F5}"/>
              </a:ext>
            </a:extLst>
          </p:cNvPr>
          <p:cNvSpPr txBox="1">
            <a:spLocks/>
          </p:cNvSpPr>
          <p:nvPr/>
        </p:nvSpPr>
        <p:spPr>
          <a:xfrm>
            <a:off x="6305645" y="1472025"/>
            <a:ext cx="3321972" cy="4673928"/>
          </a:xfrm>
          <a:prstGeom prst="rect">
            <a:avLst/>
          </a:prstGeom>
        </p:spPr>
        <p:txBody>
          <a:bodyPr vert="horz" lIns="0" tIns="0" rIns="0" bIns="0" rtlCol="0" anchor="ctr">
            <a:noAutofit/>
          </a:bodyPr>
          <a:lstStyle>
            <a:lvl1pPr marL="285750" indent="-285750" algn="l" defTabSz="914400" rtl="0" eaLnBrk="1" latinLnBrk="0" hangingPunct="1">
              <a:lnSpc>
                <a:spcPct val="100000"/>
              </a:lnSpc>
              <a:spcBef>
                <a:spcPts val="0"/>
              </a:spcBef>
              <a:buClr>
                <a:schemeClr val="accent1"/>
              </a:buClr>
              <a:buFont typeface="Wingdings" panose="05000000000000000000" pitchFamily="2" charset="2"/>
              <a:buChar char="§"/>
              <a:defRPr sz="1800" kern="1200">
                <a:solidFill>
                  <a:schemeClr val="tx2"/>
                </a:solidFill>
                <a:latin typeface="Poppins" panose="00000500000000000000" pitchFamily="2" charset="0"/>
                <a:ea typeface="+mn-ea"/>
                <a:cs typeface="Poppins" panose="00000500000000000000" pitchFamily="2" charset="0"/>
              </a:defRPr>
            </a:lvl1pPr>
            <a:lvl2pPr marL="7429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tx2"/>
                </a:solidFill>
                <a:latin typeface="Poppins" panose="00000500000000000000" pitchFamily="2" charset="0"/>
                <a:ea typeface="+mn-ea"/>
                <a:cs typeface="Poppins" panose="00000500000000000000" pitchFamily="2" charset="0"/>
              </a:defRPr>
            </a:lvl2pPr>
            <a:lvl3pPr marL="12001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tx2"/>
                </a:solidFill>
                <a:latin typeface="Poppins" panose="00000500000000000000" pitchFamily="2" charset="0"/>
                <a:ea typeface="+mn-ea"/>
                <a:cs typeface="Poppins" panose="00000500000000000000" pitchFamily="2" charset="0"/>
              </a:defRPr>
            </a:lvl3pPr>
            <a:lvl4pPr marL="16573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tx2"/>
                </a:solidFill>
                <a:latin typeface="Poppins" panose="00000500000000000000" pitchFamily="2" charset="0"/>
                <a:ea typeface="+mn-ea"/>
                <a:cs typeface="Poppins" panose="00000500000000000000" pitchFamily="2" charset="0"/>
              </a:defRPr>
            </a:lvl4pPr>
            <a:lvl5pPr marL="2114550" indent="-285750" algn="l" defTabSz="914400" rtl="0" eaLnBrk="1" latinLnBrk="0" hangingPunct="1">
              <a:lnSpc>
                <a:spcPct val="100000"/>
              </a:lnSpc>
              <a:spcBef>
                <a:spcPts val="0"/>
              </a:spcBef>
              <a:buClr>
                <a:schemeClr val="accent1"/>
              </a:buClr>
              <a:buFont typeface="Wingdings" panose="05000000000000000000" pitchFamily="2" charset="2"/>
              <a:buChar char="§"/>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accent4"/>
                </a:solidFill>
              </a:rPr>
              <a:t>Branded icons TBD</a:t>
            </a:r>
            <a:endParaRPr lang="en-US" b="1" dirty="0">
              <a:solidFill>
                <a:schemeClr val="accent4"/>
              </a:solidFill>
            </a:endParaRPr>
          </a:p>
        </p:txBody>
      </p:sp>
    </p:spTree>
    <p:extLst>
      <p:ext uri="{BB962C8B-B14F-4D97-AF65-F5344CB8AC3E}">
        <p14:creationId xmlns:p14="http://schemas.microsoft.com/office/powerpoint/2010/main" val="199051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19B49-61CF-CD6E-6EBA-FBE84A32423A}"/>
            </a:ext>
          </a:extLst>
        </p:cNvPr>
        <p:cNvGrpSpPr/>
        <p:nvPr/>
      </p:nvGrpSpPr>
      <p:grpSpPr>
        <a:xfrm>
          <a:off x="0" y="0"/>
          <a:ext cx="0" cy="0"/>
          <a:chOff x="0" y="0"/>
          <a:chExt cx="0" cy="0"/>
        </a:xfrm>
      </p:grpSpPr>
      <p:pic>
        <p:nvPicPr>
          <p:cNvPr id="5" name="Picture Placeholder 6" descr="Food on table">
            <a:extLst>
              <a:ext uri="{FF2B5EF4-FFF2-40B4-BE49-F238E27FC236}">
                <a16:creationId xmlns:a16="http://schemas.microsoft.com/office/drawing/2014/main" id="{864A5351-C87F-0F32-95F9-EE2BB7A6EC3F}"/>
              </a:ext>
            </a:extLst>
          </p:cNvPr>
          <p:cNvPicPr>
            <a:picLocks noChangeAspect="1"/>
          </p:cNvPicPr>
          <p:nvPr/>
        </p:nvPicPr>
        <p:blipFill>
          <a:blip r:embed="rId2" cstate="print">
            <a:alphaModFix amt="50000"/>
            <a:extLst>
              <a:ext uri="{28A0092B-C50C-407E-A947-70E740481C1C}">
                <a14:useLocalDpi xmlns:a14="http://schemas.microsoft.com/office/drawing/2010/main"/>
              </a:ext>
            </a:extLst>
          </a:blip>
          <a:srcRect/>
          <a:stretch/>
        </p:blipFill>
        <p:spPr>
          <a:xfrm>
            <a:off x="8522633" y="2073150"/>
            <a:ext cx="2502060" cy="1525217"/>
          </a:xfrm>
          <a:prstGeom prst="rect">
            <a:avLst/>
          </a:prstGeom>
        </p:spPr>
      </p:pic>
      <p:sp>
        <p:nvSpPr>
          <p:cNvPr id="2" name="Title 1">
            <a:extLst>
              <a:ext uri="{FF2B5EF4-FFF2-40B4-BE49-F238E27FC236}">
                <a16:creationId xmlns:a16="http://schemas.microsoft.com/office/drawing/2014/main" id="{FC6F20FA-B57C-ED26-5A07-2E8B9F216179}"/>
              </a:ext>
            </a:extLst>
          </p:cNvPr>
          <p:cNvSpPr>
            <a:spLocks noGrp="1"/>
          </p:cNvSpPr>
          <p:nvPr>
            <p:ph type="title"/>
          </p:nvPr>
        </p:nvSpPr>
        <p:spPr/>
        <p:txBody>
          <a:bodyPr/>
          <a:lstStyle/>
          <a:p>
            <a:r>
              <a:rPr lang="en-US" dirty="0"/>
              <a:t>Asset Library – Computer Screen</a:t>
            </a:r>
          </a:p>
        </p:txBody>
      </p:sp>
      <p:cxnSp>
        <p:nvCxnSpPr>
          <p:cNvPr id="8" name="Straight Arrow Connector 7">
            <a:extLst>
              <a:ext uri="{FF2B5EF4-FFF2-40B4-BE49-F238E27FC236}">
                <a16:creationId xmlns:a16="http://schemas.microsoft.com/office/drawing/2014/main" id="{F8B65D66-A251-ABB0-043A-CBBB76968AA9}"/>
              </a:ext>
            </a:extLst>
          </p:cNvPr>
          <p:cNvCxnSpPr>
            <a:cxnSpLocks/>
          </p:cNvCxnSpPr>
          <p:nvPr/>
        </p:nvCxnSpPr>
        <p:spPr>
          <a:xfrm>
            <a:off x="10059833" y="3662673"/>
            <a:ext cx="0" cy="288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Placeholder 6" descr="Food on table">
            <a:extLst>
              <a:ext uri="{FF2B5EF4-FFF2-40B4-BE49-F238E27FC236}">
                <a16:creationId xmlns:a16="http://schemas.microsoft.com/office/drawing/2014/main" id="{35193A6C-853C-27BA-D490-9A8FCD043F4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8949806" y="4221623"/>
            <a:ext cx="2502060" cy="1525217"/>
          </a:xfrm>
          <a:prstGeom prst="rect">
            <a:avLst/>
          </a:prstGeom>
        </p:spPr>
      </p:pic>
      <p:pic>
        <p:nvPicPr>
          <p:cNvPr id="14" name="Picture 13">
            <a:extLst>
              <a:ext uri="{FF2B5EF4-FFF2-40B4-BE49-F238E27FC236}">
                <a16:creationId xmlns:a16="http://schemas.microsoft.com/office/drawing/2014/main" id="{B1A61D8E-6D15-C311-3D5E-086C2CB76C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624"/>
          <a:stretch/>
        </p:blipFill>
        <p:spPr>
          <a:xfrm>
            <a:off x="8456724" y="4142519"/>
            <a:ext cx="3431909" cy="1780314"/>
          </a:xfrm>
          <a:prstGeom prst="rect">
            <a:avLst/>
          </a:prstGeom>
          <a:effectLst/>
        </p:spPr>
      </p:pic>
      <p:cxnSp>
        <p:nvCxnSpPr>
          <p:cNvPr id="18" name="Straight Arrow Connector 17">
            <a:extLst>
              <a:ext uri="{FF2B5EF4-FFF2-40B4-BE49-F238E27FC236}">
                <a16:creationId xmlns:a16="http://schemas.microsoft.com/office/drawing/2014/main" id="{F3261167-CF4F-1EB7-7D88-67771C49C713}"/>
              </a:ext>
            </a:extLst>
          </p:cNvPr>
          <p:cNvCxnSpPr>
            <a:cxnSpLocks/>
          </p:cNvCxnSpPr>
          <p:nvPr/>
        </p:nvCxnSpPr>
        <p:spPr>
          <a:xfrm flipH="1">
            <a:off x="11082804" y="1860273"/>
            <a:ext cx="250084" cy="239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Content Placeholder 5">
            <a:extLst>
              <a:ext uri="{FF2B5EF4-FFF2-40B4-BE49-F238E27FC236}">
                <a16:creationId xmlns:a16="http://schemas.microsoft.com/office/drawing/2014/main" id="{9ED7650A-3E0F-0431-3F9B-377253569826}"/>
              </a:ext>
            </a:extLst>
          </p:cNvPr>
          <p:cNvSpPr txBox="1">
            <a:spLocks/>
          </p:cNvSpPr>
          <p:nvPr/>
        </p:nvSpPr>
        <p:spPr>
          <a:xfrm>
            <a:off x="571500" y="1414137"/>
            <a:ext cx="5524500" cy="74202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Paste this laptop image on top of another image to easily make a custom screenshot</a:t>
            </a:r>
          </a:p>
        </p:txBody>
      </p:sp>
      <p:pic>
        <p:nvPicPr>
          <p:cNvPr id="12" name="Picture 11">
            <a:extLst>
              <a:ext uri="{FF2B5EF4-FFF2-40B4-BE49-F238E27FC236}">
                <a16:creationId xmlns:a16="http://schemas.microsoft.com/office/drawing/2014/main" id="{C966B4DF-1694-79A2-7C05-653B13BF2B2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624"/>
          <a:stretch/>
        </p:blipFill>
        <p:spPr>
          <a:xfrm>
            <a:off x="8522633" y="1719295"/>
            <a:ext cx="3431909" cy="1780314"/>
          </a:xfrm>
          <a:prstGeom prst="rect">
            <a:avLst/>
          </a:prstGeom>
          <a:effectLst/>
        </p:spPr>
      </p:pic>
      <p:pic>
        <p:nvPicPr>
          <p:cNvPr id="3" name="Picture 2">
            <a:extLst>
              <a:ext uri="{FF2B5EF4-FFF2-40B4-BE49-F238E27FC236}">
                <a16:creationId xmlns:a16="http://schemas.microsoft.com/office/drawing/2014/main" id="{AB055F58-F087-83D5-C7B5-5E311E4AF1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624"/>
          <a:stretch/>
        </p:blipFill>
        <p:spPr>
          <a:xfrm>
            <a:off x="416212" y="2245076"/>
            <a:ext cx="7620372" cy="3953093"/>
          </a:xfrm>
          <a:prstGeom prst="rect">
            <a:avLst/>
          </a:prstGeom>
          <a:effectLst/>
        </p:spPr>
      </p:pic>
    </p:spTree>
    <p:extLst>
      <p:ext uri="{BB962C8B-B14F-4D97-AF65-F5344CB8AC3E}">
        <p14:creationId xmlns:p14="http://schemas.microsoft.com/office/powerpoint/2010/main" val="1516914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12E4E-7A1C-89E7-AACB-C3CD451D2A80}"/>
            </a:ext>
          </a:extLst>
        </p:cNvPr>
        <p:cNvGrpSpPr/>
        <p:nvPr/>
      </p:nvGrpSpPr>
      <p:grpSpPr>
        <a:xfrm>
          <a:off x="0" y="0"/>
          <a:ext cx="0" cy="0"/>
          <a:chOff x="0" y="0"/>
          <a:chExt cx="0" cy="0"/>
        </a:xfrm>
      </p:grpSpPr>
      <p:pic>
        <p:nvPicPr>
          <p:cNvPr id="6" name="Picture 5" descr="A black cell phone with a black screen&#10;&#10;AI-generated content may be incorrect.">
            <a:extLst>
              <a:ext uri="{FF2B5EF4-FFF2-40B4-BE49-F238E27FC236}">
                <a16:creationId xmlns:a16="http://schemas.microsoft.com/office/drawing/2014/main" id="{05C3C0AA-EF3D-BF43-0144-FA93511D51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20385" y="510621"/>
            <a:ext cx="3125652" cy="5977976"/>
          </a:xfrm>
          <a:prstGeom prst="rect">
            <a:avLst/>
          </a:prstGeom>
        </p:spPr>
      </p:pic>
      <p:sp>
        <p:nvSpPr>
          <p:cNvPr id="2" name="Title 1">
            <a:extLst>
              <a:ext uri="{FF2B5EF4-FFF2-40B4-BE49-F238E27FC236}">
                <a16:creationId xmlns:a16="http://schemas.microsoft.com/office/drawing/2014/main" id="{A14A6E1E-6A36-4DC6-AA44-0F2A767DD63E}"/>
              </a:ext>
            </a:extLst>
          </p:cNvPr>
          <p:cNvSpPr>
            <a:spLocks noGrp="1"/>
          </p:cNvSpPr>
          <p:nvPr>
            <p:ph type="title"/>
          </p:nvPr>
        </p:nvSpPr>
        <p:spPr/>
        <p:txBody>
          <a:bodyPr/>
          <a:lstStyle/>
          <a:p>
            <a:r>
              <a:rPr lang="en-US" dirty="0"/>
              <a:t>Asset Library – Phone Screen</a:t>
            </a:r>
          </a:p>
        </p:txBody>
      </p:sp>
      <p:sp>
        <p:nvSpPr>
          <p:cNvPr id="20" name="Content Placeholder 5">
            <a:extLst>
              <a:ext uri="{FF2B5EF4-FFF2-40B4-BE49-F238E27FC236}">
                <a16:creationId xmlns:a16="http://schemas.microsoft.com/office/drawing/2014/main" id="{F4A5EC6F-8B6A-AA4B-F15B-2CEF599E5DAF}"/>
              </a:ext>
            </a:extLst>
          </p:cNvPr>
          <p:cNvSpPr txBox="1">
            <a:spLocks/>
          </p:cNvSpPr>
          <p:nvPr/>
        </p:nvSpPr>
        <p:spPr>
          <a:xfrm>
            <a:off x="571500" y="1414137"/>
            <a:ext cx="5524500" cy="74202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Paste this phone image on top of another image to easily make a custom screenshot</a:t>
            </a:r>
          </a:p>
        </p:txBody>
      </p:sp>
      <p:pic>
        <p:nvPicPr>
          <p:cNvPr id="9" name="Picture 8" descr="Close-up of wine tasting">
            <a:extLst>
              <a:ext uri="{FF2B5EF4-FFF2-40B4-BE49-F238E27FC236}">
                <a16:creationId xmlns:a16="http://schemas.microsoft.com/office/drawing/2014/main" id="{A47D01EB-A1B9-10F5-1EB3-E7129F0CF148}"/>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1778007" y="2869816"/>
            <a:ext cx="986910" cy="1887518"/>
          </a:xfrm>
          <a:prstGeom prst="rect">
            <a:avLst/>
          </a:prstGeom>
        </p:spPr>
      </p:pic>
      <p:pic>
        <p:nvPicPr>
          <p:cNvPr id="7" name="Picture 6" descr="A black cell phone with a black screen&#10;&#10;AI-generated content may be incorrect.">
            <a:extLst>
              <a:ext uri="{FF2B5EF4-FFF2-40B4-BE49-F238E27FC236}">
                <a16:creationId xmlns:a16="http://schemas.microsoft.com/office/drawing/2014/main" id="{E07B9349-83B5-DA5A-4997-4E706D834F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17363" y="2444700"/>
            <a:ext cx="1013498" cy="1938368"/>
          </a:xfrm>
          <a:prstGeom prst="rect">
            <a:avLst/>
          </a:prstGeom>
        </p:spPr>
      </p:pic>
      <p:pic>
        <p:nvPicPr>
          <p:cNvPr id="10" name="Picture 9" descr="Close-up of wine tasting">
            <a:extLst>
              <a:ext uri="{FF2B5EF4-FFF2-40B4-BE49-F238E27FC236}">
                <a16:creationId xmlns:a16="http://schemas.microsoft.com/office/drawing/2014/main" id="{1F938904-D021-EA02-8AD8-5F7F4F3C4AE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011432" y="2571750"/>
            <a:ext cx="901087" cy="1835944"/>
          </a:xfrm>
          <a:prstGeom prst="rect">
            <a:avLst/>
          </a:prstGeom>
        </p:spPr>
      </p:pic>
      <p:pic>
        <p:nvPicPr>
          <p:cNvPr id="11" name="Picture 10" descr="A black cell phone with a black screen&#10;&#10;AI-generated content may be incorrect.">
            <a:extLst>
              <a:ext uri="{FF2B5EF4-FFF2-40B4-BE49-F238E27FC236}">
                <a16:creationId xmlns:a16="http://schemas.microsoft.com/office/drawing/2014/main" id="{95D5ADBB-3E15-87A6-70EE-D9658379688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5788" y="2519324"/>
            <a:ext cx="1013498" cy="1938368"/>
          </a:xfrm>
          <a:prstGeom prst="rect">
            <a:avLst/>
          </a:prstGeom>
        </p:spPr>
      </p:pic>
      <p:cxnSp>
        <p:nvCxnSpPr>
          <p:cNvPr id="15" name="Straight Arrow Connector 14">
            <a:extLst>
              <a:ext uri="{FF2B5EF4-FFF2-40B4-BE49-F238E27FC236}">
                <a16:creationId xmlns:a16="http://schemas.microsoft.com/office/drawing/2014/main" id="{EB1DAFDC-0FBE-64EC-5FED-EA04D3DA3197}"/>
              </a:ext>
            </a:extLst>
          </p:cNvPr>
          <p:cNvCxnSpPr>
            <a:cxnSpLocks/>
          </p:cNvCxnSpPr>
          <p:nvPr/>
        </p:nvCxnSpPr>
        <p:spPr>
          <a:xfrm>
            <a:off x="1531452" y="2630080"/>
            <a:ext cx="183756" cy="239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ED658B2-D1F5-8EAA-B6D1-124810492DA8}"/>
              </a:ext>
            </a:extLst>
          </p:cNvPr>
          <p:cNvCxnSpPr>
            <a:cxnSpLocks/>
          </p:cNvCxnSpPr>
          <p:nvPr/>
        </p:nvCxnSpPr>
        <p:spPr>
          <a:xfrm>
            <a:off x="3119754" y="3413884"/>
            <a:ext cx="426709" cy="10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594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209497-BE37-7945-604B-8C148CE43F90}"/>
              </a:ext>
            </a:extLst>
          </p:cNvPr>
          <p:cNvGrpSpPr/>
          <p:nvPr/>
        </p:nvGrpSpPr>
        <p:grpSpPr>
          <a:xfrm>
            <a:off x="3924714" y="1553389"/>
            <a:ext cx="1828800" cy="1200329"/>
            <a:chOff x="571500" y="2875002"/>
            <a:chExt cx="1828800" cy="1200329"/>
          </a:xfrm>
        </p:grpSpPr>
        <p:sp>
          <p:nvSpPr>
            <p:cNvPr id="4" name="TextBox 3">
              <a:extLst>
                <a:ext uri="{FF2B5EF4-FFF2-40B4-BE49-F238E27FC236}">
                  <a16:creationId xmlns:a16="http://schemas.microsoft.com/office/drawing/2014/main" id="{A0386959-8A4D-E555-6325-4AE123EA306E}"/>
                </a:ext>
              </a:extLst>
            </p:cNvPr>
            <p:cNvSpPr txBox="1"/>
            <p:nvPr/>
          </p:nvSpPr>
          <p:spPr>
            <a:xfrm>
              <a:off x="571500" y="2875002"/>
              <a:ext cx="1828800" cy="553998"/>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Poppins" pitchFamily="2" charset="77"/>
                  <a:ea typeface="+mn-ea"/>
                  <a:cs typeface="Poppins" pitchFamily="2" charset="77"/>
                </a:rPr>
                <a:t>44.5%</a:t>
              </a:r>
              <a:endParaRPr kumimoji="0" lang="en-US" sz="1400" b="0" i="0" u="none" strike="noStrike" kern="1200" cap="none" spc="0" normalizeH="0" baseline="0" noProof="0" dirty="0">
                <a:ln>
                  <a:noFill/>
                </a:ln>
                <a:solidFill>
                  <a:schemeClr val="accent1"/>
                </a:solidFill>
                <a:effectLst/>
                <a:uLnTx/>
                <a:uFillTx/>
                <a:latin typeface="Poppins" pitchFamily="2" charset="77"/>
                <a:ea typeface="+mn-ea"/>
                <a:cs typeface="Poppins" pitchFamily="2" charset="77"/>
              </a:endParaRPr>
            </a:p>
          </p:txBody>
        </p:sp>
        <p:sp>
          <p:nvSpPr>
            <p:cNvPr id="5" name="TextBox 4">
              <a:extLst>
                <a:ext uri="{FF2B5EF4-FFF2-40B4-BE49-F238E27FC236}">
                  <a16:creationId xmlns:a16="http://schemas.microsoft.com/office/drawing/2014/main" id="{C9820360-CCB3-90CA-4DA9-E3A096DBB0AF}"/>
                </a:ext>
              </a:extLst>
            </p:cNvPr>
            <p:cNvSpPr txBox="1"/>
            <p:nvPr/>
          </p:nvSpPr>
          <p:spPr>
            <a:xfrm>
              <a:off x="571500" y="3429000"/>
              <a:ext cx="1828800" cy="646331"/>
            </a:xfrm>
            <a:prstGeom prst="rect">
              <a:avLst/>
            </a:prstGeom>
            <a:noFill/>
          </p:spPr>
          <p:txBody>
            <a:bodyPr wrap="square" lIns="0" tIns="0" rIns="0" bIns="0">
              <a:noAutofit/>
            </a:bodyPr>
            <a:lstStyle/>
            <a:p>
              <a:pPr algn="ctr"/>
              <a:r>
                <a:rPr kumimoji="0" lang="en-GB" sz="1400" b="0" i="0" u="none" strike="noStrike" kern="1200" cap="none" spc="0" normalizeH="0" baseline="0" noProof="0" dirty="0">
                  <a:ln>
                    <a:noFill/>
                  </a:ln>
                  <a:solidFill>
                    <a:schemeClr val="tx2"/>
                  </a:solidFill>
                  <a:effectLst/>
                  <a:uLnTx/>
                  <a:uFillTx/>
                  <a:latin typeface="Poppins" pitchFamily="2" charset="77"/>
                  <a:ea typeface="+mn-ea"/>
                  <a:cs typeface="Poppins" pitchFamily="2" charset="77"/>
                </a:rPr>
                <a:t>Reduction in labour costs, despite 2023 NLW increase</a:t>
              </a:r>
              <a:endParaRPr lang="en-GB" sz="1400" noProof="0" dirty="0">
                <a:solidFill>
                  <a:schemeClr val="tx2"/>
                </a:solidFill>
              </a:endParaRPr>
            </a:p>
          </p:txBody>
        </p:sp>
      </p:grpSp>
      <p:grpSp>
        <p:nvGrpSpPr>
          <p:cNvPr id="7" name="Group 6">
            <a:extLst>
              <a:ext uri="{FF2B5EF4-FFF2-40B4-BE49-F238E27FC236}">
                <a16:creationId xmlns:a16="http://schemas.microsoft.com/office/drawing/2014/main" id="{B4CE5233-228C-61B5-66FA-6FF94D1A5AD7}"/>
              </a:ext>
            </a:extLst>
          </p:cNvPr>
          <p:cNvGrpSpPr/>
          <p:nvPr/>
        </p:nvGrpSpPr>
        <p:grpSpPr>
          <a:xfrm>
            <a:off x="593862" y="4852386"/>
            <a:ext cx="4281239" cy="553998"/>
            <a:chOff x="413370" y="2828835"/>
            <a:chExt cx="4281239" cy="553998"/>
          </a:xfrm>
        </p:grpSpPr>
        <p:sp>
          <p:nvSpPr>
            <p:cNvPr id="8" name="TextBox 7">
              <a:extLst>
                <a:ext uri="{FF2B5EF4-FFF2-40B4-BE49-F238E27FC236}">
                  <a16:creationId xmlns:a16="http://schemas.microsoft.com/office/drawing/2014/main" id="{98CA3471-4219-29DD-3CFA-96CB2F36DB21}"/>
                </a:ext>
              </a:extLst>
            </p:cNvPr>
            <p:cNvSpPr txBox="1"/>
            <p:nvPr/>
          </p:nvSpPr>
          <p:spPr>
            <a:xfrm>
              <a:off x="413370" y="2828835"/>
              <a:ext cx="1828800" cy="553998"/>
            </a:xfrm>
            <a:prstGeom prst="rect">
              <a:avLst/>
            </a:prstGeom>
            <a:no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Poppins" pitchFamily="2" charset="77"/>
                  <a:ea typeface="+mn-ea"/>
                  <a:cs typeface="Poppins" pitchFamily="2" charset="77"/>
                </a:rPr>
                <a:t>44.5%</a:t>
              </a:r>
              <a:endParaRPr kumimoji="0" lang="en-US" sz="1400" b="0" i="0" u="none" strike="noStrike" kern="1200" cap="none" spc="0" normalizeH="0" baseline="0" noProof="0" dirty="0">
                <a:ln>
                  <a:noFill/>
                </a:ln>
                <a:solidFill>
                  <a:schemeClr val="accent1"/>
                </a:solidFill>
                <a:effectLst/>
                <a:uLnTx/>
                <a:uFillTx/>
                <a:latin typeface="Poppins" pitchFamily="2" charset="77"/>
                <a:ea typeface="+mn-ea"/>
                <a:cs typeface="Poppins" pitchFamily="2" charset="77"/>
              </a:endParaRPr>
            </a:p>
          </p:txBody>
        </p:sp>
        <p:sp>
          <p:nvSpPr>
            <p:cNvPr id="9" name="TextBox 8">
              <a:extLst>
                <a:ext uri="{FF2B5EF4-FFF2-40B4-BE49-F238E27FC236}">
                  <a16:creationId xmlns:a16="http://schemas.microsoft.com/office/drawing/2014/main" id="{4FDC77DA-3B24-06BA-9C8B-2D303A886944}"/>
                </a:ext>
              </a:extLst>
            </p:cNvPr>
            <p:cNvSpPr txBox="1"/>
            <p:nvPr/>
          </p:nvSpPr>
          <p:spPr>
            <a:xfrm>
              <a:off x="2242171" y="2828835"/>
              <a:ext cx="2452438" cy="553998"/>
            </a:xfrm>
            <a:prstGeom prst="rect">
              <a:avLst/>
            </a:prstGeom>
            <a:noFill/>
          </p:spPr>
          <p:txBody>
            <a:bodyPr wrap="square" lIns="0" tIns="0" rIns="0" bIns="0" anchor="ctr" anchorCtr="0">
              <a:noAutofit/>
            </a:bodyPr>
            <a:lstStyle/>
            <a:p>
              <a:r>
                <a:rPr kumimoji="0" lang="en-GB" sz="1400" b="0" i="0" u="none" strike="noStrike" kern="1200" cap="none" spc="0" normalizeH="0" baseline="0" noProof="0" dirty="0">
                  <a:ln>
                    <a:noFill/>
                  </a:ln>
                  <a:solidFill>
                    <a:schemeClr val="tx2"/>
                  </a:solidFill>
                  <a:effectLst/>
                  <a:uLnTx/>
                  <a:uFillTx/>
                  <a:latin typeface="Poppins" pitchFamily="2" charset="77"/>
                  <a:ea typeface="+mn-ea"/>
                  <a:cs typeface="Poppins" pitchFamily="2" charset="77"/>
                </a:rPr>
                <a:t>Reduction in labour costs, despite 2023 NLW increase</a:t>
              </a:r>
              <a:endParaRPr lang="en-GB" sz="1400" noProof="0" dirty="0">
                <a:solidFill>
                  <a:schemeClr val="tx2"/>
                </a:solidFill>
              </a:endParaRPr>
            </a:p>
          </p:txBody>
        </p:sp>
      </p:grpSp>
      <p:sp>
        <p:nvSpPr>
          <p:cNvPr id="10" name="Title 1">
            <a:extLst>
              <a:ext uri="{FF2B5EF4-FFF2-40B4-BE49-F238E27FC236}">
                <a16:creationId xmlns:a16="http://schemas.microsoft.com/office/drawing/2014/main" id="{F7EE4D07-4FB0-B0D3-DA7C-F5ECD979D53E}"/>
              </a:ext>
            </a:extLst>
          </p:cNvPr>
          <p:cNvSpPr>
            <a:spLocks noGrp="1"/>
          </p:cNvSpPr>
          <p:nvPr>
            <p:ph type="title"/>
          </p:nvPr>
        </p:nvSpPr>
        <p:spPr>
          <a:xfrm>
            <a:off x="571500" y="571500"/>
            <a:ext cx="11049000" cy="479472"/>
          </a:xfrm>
        </p:spPr>
        <p:txBody>
          <a:bodyPr/>
          <a:lstStyle/>
          <a:p>
            <a:r>
              <a:rPr lang="en-US" dirty="0"/>
              <a:t>Asset Library – Stat &amp; Icon Lockups</a:t>
            </a:r>
          </a:p>
        </p:txBody>
      </p:sp>
      <p:grpSp>
        <p:nvGrpSpPr>
          <p:cNvPr id="14" name="Group 13">
            <a:extLst>
              <a:ext uri="{FF2B5EF4-FFF2-40B4-BE49-F238E27FC236}">
                <a16:creationId xmlns:a16="http://schemas.microsoft.com/office/drawing/2014/main" id="{7818CFB4-AF94-B155-4891-61CB539447D5}"/>
              </a:ext>
            </a:extLst>
          </p:cNvPr>
          <p:cNvGrpSpPr/>
          <p:nvPr/>
        </p:nvGrpSpPr>
        <p:grpSpPr>
          <a:xfrm>
            <a:off x="7230406" y="3666044"/>
            <a:ext cx="3695700" cy="695624"/>
            <a:chOff x="6096000" y="2733376"/>
            <a:chExt cx="3695700" cy="695624"/>
          </a:xfrm>
        </p:grpSpPr>
        <p:pic>
          <p:nvPicPr>
            <p:cNvPr id="12" name="Graphic 11" descr="Bar graph with upward trend outline">
              <a:extLst>
                <a:ext uri="{FF2B5EF4-FFF2-40B4-BE49-F238E27FC236}">
                  <a16:creationId xmlns:a16="http://schemas.microsoft.com/office/drawing/2014/main" id="{362F22EF-98BC-CD13-D160-B661E26CDB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096000" y="2733376"/>
              <a:ext cx="695624" cy="695624"/>
            </a:xfrm>
            <a:prstGeom prst="rect">
              <a:avLst/>
            </a:prstGeom>
          </p:spPr>
        </p:pic>
        <p:sp>
          <p:nvSpPr>
            <p:cNvPr id="13" name="TextBox 12">
              <a:extLst>
                <a:ext uri="{FF2B5EF4-FFF2-40B4-BE49-F238E27FC236}">
                  <a16:creationId xmlns:a16="http://schemas.microsoft.com/office/drawing/2014/main" id="{D5169F7E-D01D-48E3-E44A-6D434833D8E1}"/>
                </a:ext>
              </a:extLst>
            </p:cNvPr>
            <p:cNvSpPr txBox="1"/>
            <p:nvPr/>
          </p:nvSpPr>
          <p:spPr>
            <a:xfrm>
              <a:off x="6871855" y="2733376"/>
              <a:ext cx="2919845" cy="695624"/>
            </a:xfrm>
            <a:prstGeom prst="rect">
              <a:avLst/>
            </a:prstGeom>
            <a:noFill/>
          </p:spPr>
          <p:txBody>
            <a:bodyPr wrap="square" lIns="0" tIns="0" rIns="0" bIns="0" anchor="ctr">
              <a:noAutofit/>
            </a:bodyPr>
            <a:lstStyle/>
            <a:p>
              <a:r>
                <a:rPr lang="en-GB" sz="2000" b="1" dirty="0">
                  <a:latin typeface="Poppins" pitchFamily="2" charset="77"/>
                  <a:cs typeface="Poppins" pitchFamily="2" charset="77"/>
                </a:rPr>
                <a:t>Maximise profitability</a:t>
              </a:r>
              <a:endParaRPr lang="en-GB" sz="2000" b="1" dirty="0"/>
            </a:p>
          </p:txBody>
        </p:sp>
      </p:grpSp>
      <p:grpSp>
        <p:nvGrpSpPr>
          <p:cNvPr id="21" name="Group 20">
            <a:extLst>
              <a:ext uri="{FF2B5EF4-FFF2-40B4-BE49-F238E27FC236}">
                <a16:creationId xmlns:a16="http://schemas.microsoft.com/office/drawing/2014/main" id="{DD4F8716-4D97-099B-2369-776951FB8B10}"/>
              </a:ext>
            </a:extLst>
          </p:cNvPr>
          <p:cNvGrpSpPr/>
          <p:nvPr/>
        </p:nvGrpSpPr>
        <p:grpSpPr>
          <a:xfrm>
            <a:off x="7828860" y="1451616"/>
            <a:ext cx="2919845" cy="1757795"/>
            <a:chOff x="6871855" y="1671205"/>
            <a:chExt cx="2919845" cy="1757795"/>
          </a:xfrm>
        </p:grpSpPr>
        <p:pic>
          <p:nvPicPr>
            <p:cNvPr id="22" name="Graphic 21" descr="Business Growth outline">
              <a:extLst>
                <a:ext uri="{FF2B5EF4-FFF2-40B4-BE49-F238E27FC236}">
                  <a16:creationId xmlns:a16="http://schemas.microsoft.com/office/drawing/2014/main" id="{7F94D93E-F375-1306-2F54-72DF28022FE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801116" y="1671205"/>
              <a:ext cx="1061321" cy="1061321"/>
            </a:xfrm>
            <a:prstGeom prst="rect">
              <a:avLst/>
            </a:prstGeom>
          </p:spPr>
        </p:pic>
        <p:sp>
          <p:nvSpPr>
            <p:cNvPr id="23" name="TextBox 22">
              <a:extLst>
                <a:ext uri="{FF2B5EF4-FFF2-40B4-BE49-F238E27FC236}">
                  <a16:creationId xmlns:a16="http://schemas.microsoft.com/office/drawing/2014/main" id="{DFD5AC6A-ADB6-BF49-429A-7805CEEE1C6A}"/>
                </a:ext>
              </a:extLst>
            </p:cNvPr>
            <p:cNvSpPr txBox="1"/>
            <p:nvPr/>
          </p:nvSpPr>
          <p:spPr>
            <a:xfrm>
              <a:off x="6871855" y="2733376"/>
              <a:ext cx="2919845" cy="695624"/>
            </a:xfrm>
            <a:prstGeom prst="rect">
              <a:avLst/>
            </a:prstGeom>
            <a:noFill/>
          </p:spPr>
          <p:txBody>
            <a:bodyPr wrap="square" lIns="0" tIns="0" rIns="0" bIns="0" anchor="t" anchorCtr="0">
              <a:noAutofit/>
            </a:bodyPr>
            <a:lstStyle/>
            <a:p>
              <a:pPr algn="ctr"/>
              <a:r>
                <a:rPr lang="en-GB" sz="2000" b="1" dirty="0">
                  <a:latin typeface="Poppins" pitchFamily="2" charset="77"/>
                  <a:cs typeface="Poppins" pitchFamily="2" charset="77"/>
                </a:rPr>
                <a:t>Maximise profitability faster with Fourth</a:t>
              </a:r>
              <a:endParaRPr lang="en-GB" sz="2000" b="1" dirty="0"/>
            </a:p>
          </p:txBody>
        </p:sp>
      </p:grpSp>
      <p:grpSp>
        <p:nvGrpSpPr>
          <p:cNvPr id="28" name="Group 27">
            <a:extLst>
              <a:ext uri="{FF2B5EF4-FFF2-40B4-BE49-F238E27FC236}">
                <a16:creationId xmlns:a16="http://schemas.microsoft.com/office/drawing/2014/main" id="{E8F8042F-C2CA-0AC7-A2BC-3CD50ECBCCDB}"/>
              </a:ext>
            </a:extLst>
          </p:cNvPr>
          <p:cNvGrpSpPr/>
          <p:nvPr/>
        </p:nvGrpSpPr>
        <p:grpSpPr>
          <a:xfrm>
            <a:off x="575378" y="3586017"/>
            <a:ext cx="4980708" cy="759376"/>
            <a:chOff x="571500" y="2121821"/>
            <a:chExt cx="4980708" cy="759376"/>
          </a:xfrm>
        </p:grpSpPr>
        <p:sp>
          <p:nvSpPr>
            <p:cNvPr id="26" name="TextBox 25">
              <a:extLst>
                <a:ext uri="{FF2B5EF4-FFF2-40B4-BE49-F238E27FC236}">
                  <a16:creationId xmlns:a16="http://schemas.microsoft.com/office/drawing/2014/main" id="{98DD46B0-D86B-48AD-75D9-C76ED8115702}"/>
                </a:ext>
              </a:extLst>
            </p:cNvPr>
            <p:cNvSpPr txBox="1"/>
            <p:nvPr/>
          </p:nvSpPr>
          <p:spPr>
            <a:xfrm>
              <a:off x="2632363" y="2121821"/>
              <a:ext cx="2919845" cy="759376"/>
            </a:xfrm>
            <a:prstGeom prst="rect">
              <a:avLst/>
            </a:prstGeom>
            <a:noFill/>
          </p:spPr>
          <p:txBody>
            <a:bodyPr wrap="square" lIns="0" tIns="0" rIns="0" bIns="0" anchor="ctr">
              <a:noAutofit/>
            </a:bodyPr>
            <a:lstStyle/>
            <a:p>
              <a:r>
                <a:rPr lang="en-GB" sz="2000" b="1" dirty="0">
                  <a:latin typeface="Poppins" pitchFamily="2" charset="77"/>
                  <a:cs typeface="Poppins" pitchFamily="2" charset="77"/>
                </a:rPr>
                <a:t>Maximise profitability faster with Fourth</a:t>
              </a:r>
              <a:endParaRPr lang="en-GB" sz="2000" b="1" dirty="0"/>
            </a:p>
          </p:txBody>
        </p:sp>
        <p:sp>
          <p:nvSpPr>
            <p:cNvPr id="27" name="TextBox 26">
              <a:extLst>
                <a:ext uri="{FF2B5EF4-FFF2-40B4-BE49-F238E27FC236}">
                  <a16:creationId xmlns:a16="http://schemas.microsoft.com/office/drawing/2014/main" id="{9968826A-3A97-8897-8385-44BE55D58307}"/>
                </a:ext>
              </a:extLst>
            </p:cNvPr>
            <p:cNvSpPr txBox="1"/>
            <p:nvPr/>
          </p:nvSpPr>
          <p:spPr>
            <a:xfrm>
              <a:off x="571500" y="2121821"/>
              <a:ext cx="2060863" cy="759376"/>
            </a:xfrm>
            <a:prstGeom prst="rect">
              <a:avLst/>
            </a:prstGeom>
            <a:no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solidFill>
                  <a:effectLst/>
                  <a:uLnTx/>
                  <a:uFillTx/>
                  <a:latin typeface="Poppins" pitchFamily="2" charset="77"/>
                  <a:ea typeface="+mn-ea"/>
                  <a:cs typeface="Poppins" pitchFamily="2" charset="77"/>
                </a:rPr>
                <a:t>44.5%</a:t>
              </a:r>
              <a:endParaRPr kumimoji="0" lang="en-US" b="0" i="0" u="none" strike="noStrike" kern="1200" cap="none" spc="0" normalizeH="0" baseline="0" noProof="0" dirty="0">
                <a:ln>
                  <a:noFill/>
                </a:ln>
                <a:solidFill>
                  <a:schemeClr val="accent1"/>
                </a:solidFill>
                <a:effectLst/>
                <a:uLnTx/>
                <a:uFillTx/>
                <a:latin typeface="Poppins" pitchFamily="2" charset="77"/>
                <a:ea typeface="+mn-ea"/>
                <a:cs typeface="Poppins" pitchFamily="2" charset="77"/>
              </a:endParaRPr>
            </a:p>
          </p:txBody>
        </p:sp>
      </p:grpSp>
      <p:grpSp>
        <p:nvGrpSpPr>
          <p:cNvPr id="29" name="Group 28">
            <a:extLst>
              <a:ext uri="{FF2B5EF4-FFF2-40B4-BE49-F238E27FC236}">
                <a16:creationId xmlns:a16="http://schemas.microsoft.com/office/drawing/2014/main" id="{0AAC6318-DAB2-9997-2581-2B94F85FA5C8}"/>
              </a:ext>
            </a:extLst>
          </p:cNvPr>
          <p:cNvGrpSpPr/>
          <p:nvPr/>
        </p:nvGrpSpPr>
        <p:grpSpPr>
          <a:xfrm>
            <a:off x="571500" y="1451616"/>
            <a:ext cx="2919845" cy="1416063"/>
            <a:chOff x="2632363" y="1465134"/>
            <a:chExt cx="2919845" cy="1416063"/>
          </a:xfrm>
        </p:grpSpPr>
        <p:sp>
          <p:nvSpPr>
            <p:cNvPr id="30" name="TextBox 29">
              <a:extLst>
                <a:ext uri="{FF2B5EF4-FFF2-40B4-BE49-F238E27FC236}">
                  <a16:creationId xmlns:a16="http://schemas.microsoft.com/office/drawing/2014/main" id="{4B957781-73FD-7A65-09E6-861243E64535}"/>
                </a:ext>
              </a:extLst>
            </p:cNvPr>
            <p:cNvSpPr txBox="1"/>
            <p:nvPr/>
          </p:nvSpPr>
          <p:spPr>
            <a:xfrm>
              <a:off x="2632363" y="2121821"/>
              <a:ext cx="2919845" cy="759376"/>
            </a:xfrm>
            <a:prstGeom prst="rect">
              <a:avLst/>
            </a:prstGeom>
            <a:noFill/>
          </p:spPr>
          <p:txBody>
            <a:bodyPr wrap="square" lIns="0" tIns="0" rIns="0" bIns="0" anchor="ctr">
              <a:noAutofit/>
            </a:bodyPr>
            <a:lstStyle/>
            <a:p>
              <a:pPr algn="ctr"/>
              <a:r>
                <a:rPr lang="en-GB" sz="2000" b="1" dirty="0">
                  <a:latin typeface="Poppins" pitchFamily="2" charset="77"/>
                  <a:cs typeface="Poppins" pitchFamily="2" charset="77"/>
                </a:rPr>
                <a:t>Maximise profitability faster with Fourth</a:t>
              </a:r>
              <a:endParaRPr lang="en-GB" sz="2000" b="1" dirty="0"/>
            </a:p>
          </p:txBody>
        </p:sp>
        <p:sp>
          <p:nvSpPr>
            <p:cNvPr id="31" name="TextBox 30">
              <a:extLst>
                <a:ext uri="{FF2B5EF4-FFF2-40B4-BE49-F238E27FC236}">
                  <a16:creationId xmlns:a16="http://schemas.microsoft.com/office/drawing/2014/main" id="{A6C74429-54B1-7BE0-C77E-9ACDEF288D11}"/>
                </a:ext>
              </a:extLst>
            </p:cNvPr>
            <p:cNvSpPr txBox="1"/>
            <p:nvPr/>
          </p:nvSpPr>
          <p:spPr>
            <a:xfrm>
              <a:off x="3065732" y="1465134"/>
              <a:ext cx="2060863" cy="759376"/>
            </a:xfrm>
            <a:prstGeom prst="rect">
              <a:avLst/>
            </a:prstGeom>
            <a:no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solidFill>
                  <a:effectLst/>
                  <a:uLnTx/>
                  <a:uFillTx/>
                  <a:latin typeface="Poppins" pitchFamily="2" charset="77"/>
                  <a:ea typeface="+mn-ea"/>
                  <a:cs typeface="Poppins" pitchFamily="2" charset="77"/>
                </a:rPr>
                <a:t>44.5%</a:t>
              </a:r>
              <a:endParaRPr kumimoji="0" lang="en-US" b="0" i="0" u="none" strike="noStrike" kern="1200" cap="none" spc="0" normalizeH="0" baseline="0" noProof="0" dirty="0">
                <a:ln>
                  <a:noFill/>
                </a:ln>
                <a:solidFill>
                  <a:schemeClr val="accent1"/>
                </a:solidFill>
                <a:effectLst/>
                <a:uLnTx/>
                <a:uFillTx/>
                <a:latin typeface="Poppins" pitchFamily="2" charset="77"/>
                <a:ea typeface="+mn-ea"/>
                <a:cs typeface="Poppins" pitchFamily="2" charset="77"/>
              </a:endParaRPr>
            </a:p>
          </p:txBody>
        </p:sp>
      </p:grpSp>
      <p:grpSp>
        <p:nvGrpSpPr>
          <p:cNvPr id="35" name="Group 34">
            <a:extLst>
              <a:ext uri="{FF2B5EF4-FFF2-40B4-BE49-F238E27FC236}">
                <a16:creationId xmlns:a16="http://schemas.microsoft.com/office/drawing/2014/main" id="{89E47C4A-ED80-62BD-0508-C3756DE73541}"/>
              </a:ext>
            </a:extLst>
          </p:cNvPr>
          <p:cNvGrpSpPr/>
          <p:nvPr/>
        </p:nvGrpSpPr>
        <p:grpSpPr>
          <a:xfrm>
            <a:off x="6066814" y="5148313"/>
            <a:ext cx="3695700" cy="695624"/>
            <a:chOff x="6096000" y="2733376"/>
            <a:chExt cx="3695700" cy="695624"/>
          </a:xfrm>
        </p:grpSpPr>
        <p:pic>
          <p:nvPicPr>
            <p:cNvPr id="36" name="Graphic 35" descr="Bar graph with upward trend outline">
              <a:extLst>
                <a:ext uri="{FF2B5EF4-FFF2-40B4-BE49-F238E27FC236}">
                  <a16:creationId xmlns:a16="http://schemas.microsoft.com/office/drawing/2014/main" id="{7B8EEF9B-5D5F-CF49-E35C-167DD9EFDFF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096000" y="2733376"/>
              <a:ext cx="695624" cy="695624"/>
            </a:xfrm>
            <a:prstGeom prst="rect">
              <a:avLst/>
            </a:prstGeom>
          </p:spPr>
        </p:pic>
        <p:sp>
          <p:nvSpPr>
            <p:cNvPr id="37" name="TextBox 36">
              <a:extLst>
                <a:ext uri="{FF2B5EF4-FFF2-40B4-BE49-F238E27FC236}">
                  <a16:creationId xmlns:a16="http://schemas.microsoft.com/office/drawing/2014/main" id="{49AA557D-AF32-9B2F-C49D-A0E830047CA7}"/>
                </a:ext>
              </a:extLst>
            </p:cNvPr>
            <p:cNvSpPr txBox="1"/>
            <p:nvPr/>
          </p:nvSpPr>
          <p:spPr>
            <a:xfrm>
              <a:off x="6871855" y="2733376"/>
              <a:ext cx="2919845" cy="695624"/>
            </a:xfrm>
            <a:prstGeom prst="rect">
              <a:avLst/>
            </a:prstGeom>
            <a:noFill/>
          </p:spPr>
          <p:txBody>
            <a:bodyPr wrap="square" lIns="0" tIns="0" rIns="0" bIns="0" anchor="ctr">
              <a:noAutofit/>
            </a:bodyPr>
            <a:lstStyle/>
            <a:p>
              <a:r>
                <a:rPr kumimoji="0" lang="en-GB" sz="1400" i="0" u="none" strike="noStrike" kern="1200" cap="none" spc="0" normalizeH="0" baseline="0" noProof="0" dirty="0">
                  <a:ln>
                    <a:noFill/>
                  </a:ln>
                  <a:solidFill>
                    <a:schemeClr val="tx2"/>
                  </a:solidFill>
                  <a:effectLst/>
                  <a:uLnTx/>
                  <a:uFillTx/>
                  <a:latin typeface="Poppins" pitchFamily="2" charset="77"/>
                  <a:ea typeface="+mn-ea"/>
                  <a:cs typeface="Poppins" pitchFamily="2" charset="77"/>
                </a:rPr>
                <a:t>Reduction in labour costs, despite 2023 NLW increase</a:t>
              </a:r>
              <a:endParaRPr lang="en-GB" sz="1400" noProof="0" dirty="0">
                <a:solidFill>
                  <a:schemeClr val="tx2"/>
                </a:solidFill>
              </a:endParaRPr>
            </a:p>
          </p:txBody>
        </p:sp>
      </p:grpSp>
      <p:grpSp>
        <p:nvGrpSpPr>
          <p:cNvPr id="38" name="Group 37">
            <a:extLst>
              <a:ext uri="{FF2B5EF4-FFF2-40B4-BE49-F238E27FC236}">
                <a16:creationId xmlns:a16="http://schemas.microsoft.com/office/drawing/2014/main" id="{4393F2F6-62E5-789B-BEE2-4D2170C7B64A}"/>
              </a:ext>
            </a:extLst>
          </p:cNvPr>
          <p:cNvGrpSpPr/>
          <p:nvPr/>
        </p:nvGrpSpPr>
        <p:grpSpPr>
          <a:xfrm>
            <a:off x="9762514" y="4659602"/>
            <a:ext cx="1808750" cy="1514348"/>
            <a:chOff x="7427403" y="1914652"/>
            <a:chExt cx="1808750" cy="1514348"/>
          </a:xfrm>
        </p:grpSpPr>
        <p:pic>
          <p:nvPicPr>
            <p:cNvPr id="39" name="Graphic 38" descr="Farmer male outline">
              <a:extLst>
                <a:ext uri="{FF2B5EF4-FFF2-40B4-BE49-F238E27FC236}">
                  <a16:creationId xmlns:a16="http://schemas.microsoft.com/office/drawing/2014/main" id="{374AE120-047C-8754-7BA1-07351305144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933968" y="1914652"/>
              <a:ext cx="795618" cy="795618"/>
            </a:xfrm>
            <a:prstGeom prst="rect">
              <a:avLst/>
            </a:prstGeom>
          </p:spPr>
        </p:pic>
        <p:sp>
          <p:nvSpPr>
            <p:cNvPr id="40" name="TextBox 39">
              <a:extLst>
                <a:ext uri="{FF2B5EF4-FFF2-40B4-BE49-F238E27FC236}">
                  <a16:creationId xmlns:a16="http://schemas.microsoft.com/office/drawing/2014/main" id="{C5DD7886-9FAA-E6BD-8AD5-2C03AF503717}"/>
                </a:ext>
              </a:extLst>
            </p:cNvPr>
            <p:cNvSpPr txBox="1"/>
            <p:nvPr/>
          </p:nvSpPr>
          <p:spPr>
            <a:xfrm>
              <a:off x="7427403" y="2733376"/>
              <a:ext cx="1808750" cy="695624"/>
            </a:xfrm>
            <a:prstGeom prst="rect">
              <a:avLst/>
            </a:prstGeom>
            <a:noFill/>
          </p:spPr>
          <p:txBody>
            <a:bodyPr wrap="square" lIns="0" tIns="0" rIns="0" bIns="0" anchor="t" anchorCtr="0">
              <a:noAutofit/>
            </a:bodyPr>
            <a:lstStyle/>
            <a:p>
              <a:pPr algn="ctr"/>
              <a:r>
                <a:rPr kumimoji="0" lang="en-GB" sz="1400" b="0" i="0" u="none" strike="noStrike" kern="1200" cap="none" spc="0" normalizeH="0" baseline="0" noProof="0" dirty="0">
                  <a:ln>
                    <a:noFill/>
                  </a:ln>
                  <a:solidFill>
                    <a:schemeClr val="tx2"/>
                  </a:solidFill>
                  <a:effectLst/>
                  <a:uLnTx/>
                  <a:uFillTx/>
                  <a:latin typeface="Poppins" pitchFamily="2" charset="77"/>
                  <a:ea typeface="+mn-ea"/>
                  <a:cs typeface="Poppins" pitchFamily="2" charset="77"/>
                </a:rPr>
                <a:t>Reduction in labour costs, despite 2023 NLW increase</a:t>
              </a:r>
              <a:endParaRPr lang="en-GB" sz="1400" noProof="0" dirty="0">
                <a:solidFill>
                  <a:schemeClr val="tx2"/>
                </a:solidFill>
              </a:endParaRPr>
            </a:p>
          </p:txBody>
        </p:sp>
      </p:grpSp>
    </p:spTree>
    <p:extLst>
      <p:ext uri="{BB962C8B-B14F-4D97-AF65-F5344CB8AC3E}">
        <p14:creationId xmlns:p14="http://schemas.microsoft.com/office/powerpoint/2010/main" val="3891130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508A1-FED4-0445-606A-6310FF13A38A}"/>
            </a:ext>
          </a:extLst>
        </p:cNvPr>
        <p:cNvGrpSpPr/>
        <p:nvPr/>
      </p:nvGrpSpPr>
      <p:grpSpPr>
        <a:xfrm>
          <a:off x="0" y="0"/>
          <a:ext cx="0" cy="0"/>
          <a:chOff x="0" y="0"/>
          <a:chExt cx="0" cy="0"/>
        </a:xfrm>
      </p:grpSpPr>
      <p:pic>
        <p:nvPicPr>
          <p:cNvPr id="12" name="Picture Placeholder 6" descr="Food on table">
            <a:extLst>
              <a:ext uri="{FF2B5EF4-FFF2-40B4-BE49-F238E27FC236}">
                <a16:creationId xmlns:a16="http://schemas.microsoft.com/office/drawing/2014/main" id="{3AD4AD89-A8BC-D58F-8334-C0D35832801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0" y="0"/>
            <a:ext cx="6095999" cy="6858000"/>
          </a:xfrm>
          <a:prstGeom prst="rect">
            <a:avLst/>
          </a:prstGeom>
        </p:spPr>
      </p:pic>
      <p:sp>
        <p:nvSpPr>
          <p:cNvPr id="10" name="Title 1">
            <a:extLst>
              <a:ext uri="{FF2B5EF4-FFF2-40B4-BE49-F238E27FC236}">
                <a16:creationId xmlns:a16="http://schemas.microsoft.com/office/drawing/2014/main" id="{F15743C9-3DCD-5780-6C25-05ABF97F685F}"/>
              </a:ext>
            </a:extLst>
          </p:cNvPr>
          <p:cNvSpPr>
            <a:spLocks noGrp="1"/>
          </p:cNvSpPr>
          <p:nvPr>
            <p:ph type="title"/>
          </p:nvPr>
        </p:nvSpPr>
        <p:spPr>
          <a:xfrm>
            <a:off x="571500" y="571500"/>
            <a:ext cx="11049000" cy="479472"/>
          </a:xfrm>
        </p:spPr>
        <p:txBody>
          <a:bodyPr/>
          <a:lstStyle/>
          <a:p>
            <a:r>
              <a:rPr lang="en-US" dirty="0"/>
              <a:t>Asset Library –</a:t>
            </a:r>
            <a:br>
              <a:rPr lang="en-US" dirty="0"/>
            </a:br>
            <a:r>
              <a:rPr lang="en-US" dirty="0" err="1"/>
              <a:t>Misc</a:t>
            </a:r>
            <a:r>
              <a:rPr lang="en-US" dirty="0"/>
              <a:t> Elements</a:t>
            </a:r>
          </a:p>
        </p:txBody>
      </p:sp>
      <p:sp>
        <p:nvSpPr>
          <p:cNvPr id="11" name="Content Placeholder 6">
            <a:extLst>
              <a:ext uri="{FF2B5EF4-FFF2-40B4-BE49-F238E27FC236}">
                <a16:creationId xmlns:a16="http://schemas.microsoft.com/office/drawing/2014/main" id="{2872DAF8-5532-EEC0-478D-95BB33855088}"/>
              </a:ext>
            </a:extLst>
          </p:cNvPr>
          <p:cNvSpPr txBox="1">
            <a:spLocks/>
          </p:cNvSpPr>
          <p:nvPr/>
        </p:nvSpPr>
        <p:spPr>
          <a:xfrm>
            <a:off x="571500" y="2120985"/>
            <a:ext cx="3695702" cy="1976497"/>
          </a:xfrm>
          <a:prstGeom prst="roundRect">
            <a:avLst>
              <a:gd name="adj" fmla="val 3557"/>
            </a:avLst>
          </a:prstGeom>
          <a:ln w="38100">
            <a:solidFill>
              <a:schemeClr val="accent1"/>
            </a:solidFill>
          </a:ln>
        </p:spPr>
        <p:txBody>
          <a:bodyPr wrap="square" lIns="274320" tIns="274320" rIns="274320" bIns="274320">
            <a:sp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a:t>
            </a:r>
            <a:r>
              <a:rPr lang="en-US" b="1" dirty="0">
                <a:solidFill>
                  <a:schemeClr val="accent1"/>
                </a:solidFill>
              </a:rPr>
              <a:t>Callout Box </a:t>
            </a:r>
            <a:r>
              <a:rPr lang="en-US" dirty="0"/>
              <a:t>adjusts to fit the content you enter. Change the </a:t>
            </a:r>
            <a:r>
              <a:rPr lang="en-US" b="1" dirty="0"/>
              <a:t>shape fill</a:t>
            </a:r>
            <a:r>
              <a:rPr lang="en-US" dirty="0"/>
              <a:t> and/or </a:t>
            </a:r>
            <a:r>
              <a:rPr lang="en-US" b="1" dirty="0"/>
              <a:t>shape outline</a:t>
            </a:r>
            <a:r>
              <a:rPr lang="en-US" dirty="0"/>
              <a:t> to change colors of the box.</a:t>
            </a:r>
          </a:p>
        </p:txBody>
      </p:sp>
      <p:sp>
        <p:nvSpPr>
          <p:cNvPr id="2" name="Content Placeholder 6">
            <a:extLst>
              <a:ext uri="{FF2B5EF4-FFF2-40B4-BE49-F238E27FC236}">
                <a16:creationId xmlns:a16="http://schemas.microsoft.com/office/drawing/2014/main" id="{3A4803A7-6409-028C-930B-1BDADB7AB8F7}"/>
              </a:ext>
            </a:extLst>
          </p:cNvPr>
          <p:cNvSpPr txBox="1">
            <a:spLocks/>
          </p:cNvSpPr>
          <p:nvPr/>
        </p:nvSpPr>
        <p:spPr>
          <a:xfrm>
            <a:off x="571500" y="4310002"/>
            <a:ext cx="3695702" cy="1976497"/>
          </a:xfrm>
          <a:prstGeom prst="roundRect">
            <a:avLst>
              <a:gd name="adj" fmla="val 3557"/>
            </a:avLst>
          </a:prstGeom>
          <a:solidFill>
            <a:schemeClr val="tx1"/>
          </a:solidFill>
          <a:ln w="38100">
            <a:noFill/>
          </a:ln>
        </p:spPr>
        <p:txBody>
          <a:bodyPr wrap="square" lIns="274320" tIns="274320" rIns="274320" bIns="274320">
            <a:sp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This </a:t>
            </a:r>
            <a:r>
              <a:rPr lang="en-US" b="1" dirty="0">
                <a:solidFill>
                  <a:schemeClr val="bg1"/>
                </a:solidFill>
              </a:rPr>
              <a:t>Callout Box </a:t>
            </a:r>
            <a:r>
              <a:rPr lang="en-US" dirty="0">
                <a:solidFill>
                  <a:schemeClr val="bg1"/>
                </a:solidFill>
              </a:rPr>
              <a:t>adjusts to fit the content you enter. </a:t>
            </a:r>
            <a:r>
              <a:rPr lang="en-US" dirty="0" err="1">
                <a:solidFill>
                  <a:schemeClr val="bg1"/>
                </a:solidFill>
              </a:rPr>
              <a:t>Nulla</a:t>
            </a:r>
            <a:r>
              <a:rPr lang="en-US" dirty="0">
                <a:solidFill>
                  <a:schemeClr val="bg1"/>
                </a:solidFill>
              </a:rPr>
              <a:t> </a:t>
            </a:r>
            <a:r>
              <a:rPr lang="en-US" dirty="0" err="1">
                <a:solidFill>
                  <a:schemeClr val="bg1"/>
                </a:solidFill>
              </a:rPr>
              <a:t>sagittis</a:t>
            </a:r>
            <a:r>
              <a:rPr lang="en-US" dirty="0">
                <a:solidFill>
                  <a:schemeClr val="bg1"/>
                </a:solidFill>
              </a:rPr>
              <a:t> ipsum vel </a:t>
            </a:r>
            <a:r>
              <a:rPr lang="en-US" dirty="0" err="1">
                <a:solidFill>
                  <a:schemeClr val="bg1"/>
                </a:solidFill>
              </a:rPr>
              <a:t>nisl</a:t>
            </a:r>
            <a:r>
              <a:rPr lang="en-US" dirty="0">
                <a:solidFill>
                  <a:schemeClr val="bg1"/>
                </a:solidFill>
              </a:rPr>
              <a:t> </a:t>
            </a:r>
            <a:r>
              <a:rPr lang="en-US" dirty="0" err="1">
                <a:solidFill>
                  <a:schemeClr val="bg1"/>
                </a:solidFill>
              </a:rPr>
              <a:t>commodo</a:t>
            </a:r>
            <a:r>
              <a:rPr lang="en-US" dirty="0">
                <a:solidFill>
                  <a:schemeClr val="bg1"/>
                </a:solidFill>
              </a:rPr>
              <a:t> convallis, a porta </a:t>
            </a:r>
            <a:r>
              <a:rPr lang="en-US" dirty="0" err="1">
                <a:solidFill>
                  <a:schemeClr val="bg1"/>
                </a:solidFill>
              </a:rPr>
              <a:t>elit</a:t>
            </a:r>
            <a:r>
              <a:rPr lang="en-US" dirty="0">
                <a:solidFill>
                  <a:schemeClr val="bg1"/>
                </a:solidFill>
              </a:rPr>
              <a:t> convallis ac.</a:t>
            </a:r>
          </a:p>
        </p:txBody>
      </p:sp>
      <p:sp>
        <p:nvSpPr>
          <p:cNvPr id="3" name="Text Placeholder 2">
            <a:extLst>
              <a:ext uri="{FF2B5EF4-FFF2-40B4-BE49-F238E27FC236}">
                <a16:creationId xmlns:a16="http://schemas.microsoft.com/office/drawing/2014/main" id="{D0A9F8F7-0385-7A0A-4DF5-9A7937A2F8E3}"/>
              </a:ext>
            </a:extLst>
          </p:cNvPr>
          <p:cNvSpPr txBox="1">
            <a:spLocks/>
          </p:cNvSpPr>
          <p:nvPr/>
        </p:nvSpPr>
        <p:spPr>
          <a:xfrm>
            <a:off x="6667503" y="1906309"/>
            <a:ext cx="4952997" cy="3045381"/>
          </a:xfrm>
          <a:prstGeom prst="roundRect">
            <a:avLst>
              <a:gd name="adj" fmla="val 3038"/>
            </a:avLst>
          </a:prstGeom>
          <a:solidFill>
            <a:schemeClr val="bg1">
              <a:alpha val="85000"/>
            </a:schemeClr>
          </a:solidFill>
        </p:spPr>
        <p:txBody>
          <a:bodyPr vert="horz" lIns="457200" tIns="457200" rIns="457200" bIns="457200" rtlCol="0" anchor="ctr" anchorCtr="0">
            <a:spAutoFit/>
          </a:bodyPr>
          <a:lstStyle>
            <a:defPPr>
              <a:defRPr lang="en-US"/>
            </a:defPPr>
            <a:lvl1pPr marL="0" algn="ctr" defTabSz="914400" rtl="0" eaLnBrk="1" latinLnBrk="0" hangingPunct="1">
              <a:defRPr sz="3200" b="1" kern="1200">
                <a:solidFill>
                  <a:schemeClr val="tx1"/>
                </a:solidFill>
                <a:latin typeface="+mn-lt"/>
                <a:ea typeface="+mn-ea"/>
                <a:cs typeface="+mn-cs"/>
              </a:defRPr>
            </a:lvl1pPr>
            <a:lvl2pPr marL="0" algn="l" defTabSz="914400" rtl="0" eaLnBrk="1" latinLnBrk="0" hangingPunct="1">
              <a:defRPr sz="1800" kern="1200">
                <a:solidFill>
                  <a:schemeClr val="tx1"/>
                </a:solidFill>
                <a:latin typeface="+mn-lt"/>
                <a:ea typeface="+mn-ea"/>
                <a:cs typeface="+mn-cs"/>
              </a:defRPr>
            </a:lvl2pPr>
            <a:lvl3pPr marL="457200" algn="l" defTabSz="914400" rtl="0" eaLnBrk="1" latinLnBrk="0" hangingPunct="1">
              <a:defRPr sz="1800" kern="1200">
                <a:solidFill>
                  <a:schemeClr val="tx1"/>
                </a:solidFill>
                <a:latin typeface="+mn-lt"/>
                <a:ea typeface="+mn-ea"/>
                <a:cs typeface="+mn-cs"/>
              </a:defRPr>
            </a:lvl3pPr>
            <a:lvl4pPr marL="914400" algn="l" defTabSz="914400" rtl="0" eaLnBrk="1" latinLnBrk="0" hangingPunct="1">
              <a:defRPr sz="1800" kern="1200">
                <a:solidFill>
                  <a:schemeClr val="tx1"/>
                </a:solidFill>
                <a:latin typeface="+mn-lt"/>
                <a:ea typeface="+mn-ea"/>
                <a:cs typeface="+mn-cs"/>
              </a:defRPr>
            </a:lvl4pPr>
            <a:lvl5pPr marL="13716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Poppins" panose="00000500000000000000" pitchFamily="2" charset="0"/>
                <a:cs typeface="Poppins" panose="00000500000000000000" pitchFamily="2" charset="0"/>
              </a:rPr>
              <a:t>Over-image callout box style</a:t>
            </a:r>
          </a:p>
          <a:p>
            <a:pPr lvl="1"/>
            <a:endParaRPr lang="en-US" dirty="0">
              <a:latin typeface="Poppins" panose="00000500000000000000" pitchFamily="2" charset="0"/>
              <a:cs typeface="Poppins" panose="00000500000000000000" pitchFamily="2" charset="0"/>
            </a:endParaRPr>
          </a:p>
          <a:p>
            <a:pPr lvl="1"/>
            <a:r>
              <a:rPr lang="en-US" dirty="0">
                <a:latin typeface="Poppins" panose="00000500000000000000" pitchFamily="2" charset="0"/>
                <a:cs typeface="Poppins" panose="00000500000000000000" pitchFamily="2" charset="0"/>
              </a:rPr>
              <a:t>Lorem ipsum </a:t>
            </a:r>
            <a:r>
              <a:rPr lang="en-US" dirty="0" err="1">
                <a:latin typeface="Poppins" panose="00000500000000000000" pitchFamily="2" charset="0"/>
                <a:cs typeface="Poppins" panose="00000500000000000000" pitchFamily="2" charset="0"/>
              </a:rPr>
              <a:t>dolar</a:t>
            </a:r>
            <a:r>
              <a:rPr lang="en-US" dirty="0">
                <a:latin typeface="Poppins" panose="00000500000000000000" pitchFamily="2" charset="0"/>
                <a:cs typeface="Poppins" panose="00000500000000000000" pitchFamily="2" charset="0"/>
              </a:rPr>
              <a:t> sit </a:t>
            </a:r>
            <a:r>
              <a:rPr lang="en-US" dirty="0" err="1">
                <a:latin typeface="Poppins" panose="00000500000000000000" pitchFamily="2" charset="0"/>
                <a:cs typeface="Poppins" panose="00000500000000000000" pitchFamily="2" charset="0"/>
              </a:rPr>
              <a:t>amet</a:t>
            </a:r>
            <a:r>
              <a:rPr lang="en-US" dirty="0">
                <a:latin typeface="Poppins" panose="00000500000000000000" pitchFamily="2" charset="0"/>
                <a:cs typeface="Poppins" panose="00000500000000000000" pitchFamily="2" charset="0"/>
              </a:rPr>
              <a:t>. This box will reshape to fit the content you put in it.</a:t>
            </a:r>
          </a:p>
        </p:txBody>
      </p:sp>
      <p:sp>
        <p:nvSpPr>
          <p:cNvPr id="4" name="Content Placeholder 6">
            <a:extLst>
              <a:ext uri="{FF2B5EF4-FFF2-40B4-BE49-F238E27FC236}">
                <a16:creationId xmlns:a16="http://schemas.microsoft.com/office/drawing/2014/main" id="{44C35D2D-931E-ABBA-D431-681B2FB874E4}"/>
              </a:ext>
            </a:extLst>
          </p:cNvPr>
          <p:cNvSpPr txBox="1">
            <a:spLocks/>
          </p:cNvSpPr>
          <p:nvPr/>
        </p:nvSpPr>
        <p:spPr>
          <a:xfrm>
            <a:off x="4464002" y="5157073"/>
            <a:ext cx="3695702" cy="1129427"/>
          </a:xfrm>
          <a:prstGeom prst="roundRect">
            <a:avLst>
              <a:gd name="adj" fmla="val 3557"/>
            </a:avLst>
          </a:prstGeom>
          <a:solidFill>
            <a:schemeClr val="tx1"/>
          </a:solidFill>
          <a:ln w="38100">
            <a:noFill/>
          </a:ln>
        </p:spPr>
        <p:txBody>
          <a:bodyPr wrap="square" lIns="274320" tIns="274320" rIns="274320" bIns="274320">
            <a:sp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This </a:t>
            </a:r>
            <a:r>
              <a:rPr lang="en-US" b="1" dirty="0">
                <a:solidFill>
                  <a:schemeClr val="bg1"/>
                </a:solidFill>
              </a:rPr>
              <a:t>Callout Box </a:t>
            </a:r>
            <a:r>
              <a:rPr lang="en-US" dirty="0">
                <a:solidFill>
                  <a:schemeClr val="bg1"/>
                </a:solidFill>
              </a:rPr>
              <a:t>adjusts to fit the content you enter.</a:t>
            </a:r>
          </a:p>
        </p:txBody>
      </p:sp>
    </p:spTree>
    <p:extLst>
      <p:ext uri="{BB962C8B-B14F-4D97-AF65-F5344CB8AC3E}">
        <p14:creationId xmlns:p14="http://schemas.microsoft.com/office/powerpoint/2010/main" val="56100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20B06-E416-9675-E48C-7A462750E04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52B26EF-6B02-CCAA-7ACB-0401AB752D63}"/>
              </a:ext>
            </a:extLst>
          </p:cNvPr>
          <p:cNvSpPr>
            <a:spLocks noGrp="1"/>
          </p:cNvSpPr>
          <p:nvPr>
            <p:ph type="title"/>
          </p:nvPr>
        </p:nvSpPr>
        <p:spPr>
          <a:xfrm>
            <a:off x="571500" y="571500"/>
            <a:ext cx="11049000" cy="479472"/>
          </a:xfrm>
        </p:spPr>
        <p:txBody>
          <a:bodyPr/>
          <a:lstStyle/>
          <a:p>
            <a:r>
              <a:rPr lang="en-US" dirty="0"/>
              <a:t>Asset Library – </a:t>
            </a:r>
            <a:r>
              <a:rPr lang="en-US" dirty="0" err="1"/>
              <a:t>Misc</a:t>
            </a:r>
            <a:r>
              <a:rPr lang="en-US" dirty="0"/>
              <a:t> Elements</a:t>
            </a:r>
          </a:p>
        </p:txBody>
      </p:sp>
      <p:grpSp>
        <p:nvGrpSpPr>
          <p:cNvPr id="13" name="Group 12">
            <a:extLst>
              <a:ext uri="{FF2B5EF4-FFF2-40B4-BE49-F238E27FC236}">
                <a16:creationId xmlns:a16="http://schemas.microsoft.com/office/drawing/2014/main" id="{5AD28FC5-9872-D368-F2CC-D51FF0BB103E}"/>
              </a:ext>
            </a:extLst>
          </p:cNvPr>
          <p:cNvGrpSpPr/>
          <p:nvPr/>
        </p:nvGrpSpPr>
        <p:grpSpPr>
          <a:xfrm>
            <a:off x="191972" y="1327914"/>
            <a:ext cx="3315272" cy="4958586"/>
            <a:chOff x="761714" y="1327914"/>
            <a:chExt cx="3315272" cy="4958586"/>
          </a:xfrm>
        </p:grpSpPr>
        <p:sp>
          <p:nvSpPr>
            <p:cNvPr id="11" name="Content Placeholder 6">
              <a:extLst>
                <a:ext uri="{FF2B5EF4-FFF2-40B4-BE49-F238E27FC236}">
                  <a16:creationId xmlns:a16="http://schemas.microsoft.com/office/drawing/2014/main" id="{8A2866CD-E2D0-4FF4-486D-AD535B235C29}"/>
                </a:ext>
              </a:extLst>
            </p:cNvPr>
            <p:cNvSpPr txBox="1">
              <a:spLocks/>
            </p:cNvSpPr>
            <p:nvPr/>
          </p:nvSpPr>
          <p:spPr>
            <a:xfrm>
              <a:off x="761714" y="2378815"/>
              <a:ext cx="3315272" cy="3907685"/>
            </a:xfrm>
            <a:prstGeom prst="roundRect">
              <a:avLst>
                <a:gd name="adj" fmla="val 3557"/>
              </a:avLst>
            </a:prstGeom>
            <a:solidFill>
              <a:schemeClr val="bg2"/>
            </a:solidFill>
            <a:ln w="38100">
              <a:noFill/>
            </a:ln>
          </p:spPr>
          <p:txBody>
            <a:bodyPr wrap="square" lIns="274320" tIns="1188720" rIns="274320" bIns="27432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Icon Callout Box</a:t>
              </a:r>
            </a:p>
            <a:p>
              <a:endParaRPr lang="en-US" dirty="0"/>
            </a:p>
            <a:p>
              <a:r>
                <a:rPr lang="en-US" dirty="0"/>
                <a:t>Double-click this group to edit a specific object or text. Sed eros magna, auctor </a:t>
              </a:r>
              <a:r>
                <a:rPr lang="en-US" dirty="0" err="1"/>
                <a:t>eu</a:t>
              </a:r>
              <a:r>
                <a:rPr lang="en-US" dirty="0"/>
                <a:t> </a:t>
              </a:r>
              <a:r>
                <a:rPr lang="en-US" dirty="0" err="1"/>
                <a:t>arcu</a:t>
              </a:r>
              <a:r>
                <a:rPr lang="en-US" dirty="0"/>
                <a:t> </a:t>
              </a:r>
              <a:r>
                <a:rPr lang="en-US" dirty="0" err="1"/>
                <a:t>quis</a:t>
              </a:r>
              <a:r>
                <a:rPr lang="en-US" dirty="0"/>
                <a:t>, </a:t>
              </a:r>
              <a:r>
                <a:rPr lang="en-US" dirty="0" err="1"/>
                <a:t>interdum</a:t>
              </a:r>
              <a:r>
                <a:rPr lang="en-US" dirty="0"/>
                <a:t> </a:t>
              </a:r>
              <a:r>
                <a:rPr lang="en-US" dirty="0" err="1"/>
                <a:t>facilisis</a:t>
              </a:r>
              <a:r>
                <a:rPr lang="en-US" dirty="0"/>
                <a:t> ipsum </a:t>
              </a:r>
              <a:r>
                <a:rPr lang="en-US" dirty="0" err="1"/>
                <a:t>rentus</a:t>
              </a:r>
              <a:r>
                <a:rPr lang="en-US" dirty="0"/>
                <a:t> et </a:t>
              </a:r>
              <a:r>
                <a:rPr lang="en-US" dirty="0" err="1"/>
                <a:t>farum</a:t>
              </a:r>
              <a:r>
                <a:rPr lang="en-US" dirty="0"/>
                <a:t>.</a:t>
              </a:r>
            </a:p>
          </p:txBody>
        </p:sp>
        <p:sp>
          <p:nvSpPr>
            <p:cNvPr id="6" name="Oval 5">
              <a:extLst>
                <a:ext uri="{FF2B5EF4-FFF2-40B4-BE49-F238E27FC236}">
                  <a16:creationId xmlns:a16="http://schemas.microsoft.com/office/drawing/2014/main" id="{52005ECE-D68E-4DAD-F623-54318F4C5EFB}"/>
                </a:ext>
              </a:extLst>
            </p:cNvPr>
            <p:cNvSpPr/>
            <p:nvPr/>
          </p:nvSpPr>
          <p:spPr>
            <a:xfrm>
              <a:off x="1349757" y="1327914"/>
              <a:ext cx="2101086" cy="210108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3d Glasses outline">
              <a:extLst>
                <a:ext uri="{FF2B5EF4-FFF2-40B4-BE49-F238E27FC236}">
                  <a16:creationId xmlns:a16="http://schemas.microsoft.com/office/drawing/2014/main" id="{739DF0A5-FBA7-7D5F-B74E-190E859EBE9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610226" y="1588383"/>
              <a:ext cx="1580147" cy="1580147"/>
            </a:xfrm>
            <a:prstGeom prst="rect">
              <a:avLst/>
            </a:prstGeom>
          </p:spPr>
        </p:pic>
      </p:grpSp>
      <p:grpSp>
        <p:nvGrpSpPr>
          <p:cNvPr id="19" name="Group 18">
            <a:extLst>
              <a:ext uri="{FF2B5EF4-FFF2-40B4-BE49-F238E27FC236}">
                <a16:creationId xmlns:a16="http://schemas.microsoft.com/office/drawing/2014/main" id="{9AACCAC1-6398-ECF2-6E03-0D7166C6ED58}"/>
              </a:ext>
            </a:extLst>
          </p:cNvPr>
          <p:cNvGrpSpPr/>
          <p:nvPr/>
        </p:nvGrpSpPr>
        <p:grpSpPr>
          <a:xfrm>
            <a:off x="3848816" y="2013468"/>
            <a:ext cx="2084650" cy="4273031"/>
            <a:chOff x="761714" y="1796015"/>
            <a:chExt cx="3315272" cy="6795508"/>
          </a:xfrm>
        </p:grpSpPr>
        <p:sp>
          <p:nvSpPr>
            <p:cNvPr id="20" name="Content Placeholder 6">
              <a:extLst>
                <a:ext uri="{FF2B5EF4-FFF2-40B4-BE49-F238E27FC236}">
                  <a16:creationId xmlns:a16="http://schemas.microsoft.com/office/drawing/2014/main" id="{5CC36BE0-0564-73EF-7EA3-4C95CDEDF00A}"/>
                </a:ext>
              </a:extLst>
            </p:cNvPr>
            <p:cNvSpPr txBox="1">
              <a:spLocks/>
            </p:cNvSpPr>
            <p:nvPr/>
          </p:nvSpPr>
          <p:spPr>
            <a:xfrm>
              <a:off x="761714" y="3020645"/>
              <a:ext cx="3315272" cy="5570878"/>
            </a:xfrm>
            <a:prstGeom prst="roundRect">
              <a:avLst>
                <a:gd name="adj" fmla="val 3557"/>
              </a:avLst>
            </a:prstGeom>
            <a:solidFill>
              <a:schemeClr val="bg2"/>
            </a:solidFill>
            <a:ln w="38100">
              <a:noFill/>
            </a:ln>
          </p:spPr>
          <p:txBody>
            <a:bodyPr wrap="square" lIns="274320" tIns="822960" rIns="274320" bIns="27432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Small Icon Box</a:t>
              </a:r>
            </a:p>
            <a:p>
              <a:endParaRPr lang="en-US" dirty="0"/>
            </a:p>
            <a:p>
              <a:r>
                <a:rPr lang="en-US" sz="1400" dirty="0"/>
                <a:t>Double-click this group to edit a specific object or text. Sed eros magna, auctor </a:t>
              </a:r>
              <a:r>
                <a:rPr lang="en-US" sz="1400" dirty="0" err="1"/>
                <a:t>eu</a:t>
              </a:r>
              <a:r>
                <a:rPr lang="en-US" sz="1400" dirty="0"/>
                <a:t> </a:t>
              </a:r>
              <a:r>
                <a:rPr lang="en-US" sz="1400" dirty="0" err="1"/>
                <a:t>arcu</a:t>
              </a:r>
              <a:r>
                <a:rPr lang="en-US" sz="1400" dirty="0"/>
                <a:t> </a:t>
              </a:r>
              <a:r>
                <a:rPr lang="en-US" sz="1400" dirty="0" err="1"/>
                <a:t>quis</a:t>
              </a:r>
              <a:r>
                <a:rPr lang="en-US" sz="1400" dirty="0"/>
                <a:t>.</a:t>
              </a:r>
            </a:p>
          </p:txBody>
        </p:sp>
        <p:sp>
          <p:nvSpPr>
            <p:cNvPr id="21" name="Oval 20">
              <a:extLst>
                <a:ext uri="{FF2B5EF4-FFF2-40B4-BE49-F238E27FC236}">
                  <a16:creationId xmlns:a16="http://schemas.microsoft.com/office/drawing/2014/main" id="{191456C7-6996-39AE-EC5C-8CF7A5B35802}"/>
                </a:ext>
              </a:extLst>
            </p:cNvPr>
            <p:cNvSpPr/>
            <p:nvPr/>
          </p:nvSpPr>
          <p:spPr>
            <a:xfrm>
              <a:off x="1199690" y="1796015"/>
              <a:ext cx="2401223" cy="240122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3d Glasses outline">
              <a:extLst>
                <a:ext uri="{FF2B5EF4-FFF2-40B4-BE49-F238E27FC236}">
                  <a16:creationId xmlns:a16="http://schemas.microsoft.com/office/drawing/2014/main" id="{12A53DC2-FA93-4E12-FBA2-29686137FB4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497365" y="2093692"/>
              <a:ext cx="1805869" cy="1805868"/>
            </a:xfrm>
            <a:prstGeom prst="rect">
              <a:avLst/>
            </a:prstGeom>
          </p:spPr>
        </p:pic>
      </p:grpSp>
      <p:grpSp>
        <p:nvGrpSpPr>
          <p:cNvPr id="24" name="Group 23">
            <a:extLst>
              <a:ext uri="{FF2B5EF4-FFF2-40B4-BE49-F238E27FC236}">
                <a16:creationId xmlns:a16="http://schemas.microsoft.com/office/drawing/2014/main" id="{B59F4F20-F542-6997-F121-FFD866793206}"/>
              </a:ext>
            </a:extLst>
          </p:cNvPr>
          <p:cNvGrpSpPr/>
          <p:nvPr/>
        </p:nvGrpSpPr>
        <p:grpSpPr>
          <a:xfrm>
            <a:off x="6141838" y="1334361"/>
            <a:ext cx="3315272" cy="4958586"/>
            <a:chOff x="761714" y="1327914"/>
            <a:chExt cx="3315272" cy="4958586"/>
          </a:xfrm>
        </p:grpSpPr>
        <p:sp>
          <p:nvSpPr>
            <p:cNvPr id="25" name="Content Placeholder 6">
              <a:extLst>
                <a:ext uri="{FF2B5EF4-FFF2-40B4-BE49-F238E27FC236}">
                  <a16:creationId xmlns:a16="http://schemas.microsoft.com/office/drawing/2014/main" id="{6D7B76EF-F210-364D-F576-EF6417875880}"/>
                </a:ext>
              </a:extLst>
            </p:cNvPr>
            <p:cNvSpPr txBox="1">
              <a:spLocks/>
            </p:cNvSpPr>
            <p:nvPr/>
          </p:nvSpPr>
          <p:spPr>
            <a:xfrm>
              <a:off x="761714" y="2378815"/>
              <a:ext cx="3315272" cy="3907685"/>
            </a:xfrm>
            <a:prstGeom prst="roundRect">
              <a:avLst>
                <a:gd name="adj" fmla="val 3557"/>
              </a:avLst>
            </a:prstGeom>
            <a:solidFill>
              <a:schemeClr val="bg2"/>
            </a:solidFill>
            <a:ln w="38100">
              <a:noFill/>
            </a:ln>
          </p:spPr>
          <p:txBody>
            <a:bodyPr wrap="square" lIns="274320" tIns="1188720" rIns="274320" bIns="27432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Pic Callout Box</a:t>
              </a:r>
            </a:p>
            <a:p>
              <a:endParaRPr lang="en-US" dirty="0"/>
            </a:p>
            <a:p>
              <a:r>
                <a:rPr lang="en-US" dirty="0"/>
                <a:t>Double-click this group to edit a specific object or text. Sed eros magna, auctor </a:t>
              </a:r>
              <a:r>
                <a:rPr lang="en-US" dirty="0" err="1"/>
                <a:t>eu</a:t>
              </a:r>
              <a:r>
                <a:rPr lang="en-US" dirty="0"/>
                <a:t> </a:t>
              </a:r>
              <a:r>
                <a:rPr lang="en-US" dirty="0" err="1"/>
                <a:t>arcu</a:t>
              </a:r>
              <a:r>
                <a:rPr lang="en-US" dirty="0"/>
                <a:t> </a:t>
              </a:r>
              <a:r>
                <a:rPr lang="en-US" dirty="0" err="1"/>
                <a:t>quis</a:t>
              </a:r>
              <a:r>
                <a:rPr lang="en-US" dirty="0"/>
                <a:t>, </a:t>
              </a:r>
              <a:r>
                <a:rPr lang="en-US" dirty="0" err="1"/>
                <a:t>interdum</a:t>
              </a:r>
              <a:r>
                <a:rPr lang="en-US" dirty="0"/>
                <a:t> </a:t>
              </a:r>
              <a:r>
                <a:rPr lang="en-US" dirty="0" err="1"/>
                <a:t>facilisis</a:t>
              </a:r>
              <a:r>
                <a:rPr lang="en-US" dirty="0"/>
                <a:t> ipsum </a:t>
              </a:r>
              <a:r>
                <a:rPr lang="en-US" dirty="0" err="1"/>
                <a:t>rentus</a:t>
              </a:r>
              <a:r>
                <a:rPr lang="en-US" dirty="0"/>
                <a:t> et </a:t>
              </a:r>
              <a:r>
                <a:rPr lang="en-US" dirty="0" err="1"/>
                <a:t>farum</a:t>
              </a:r>
              <a:r>
                <a:rPr lang="en-US" dirty="0"/>
                <a:t>.</a:t>
              </a:r>
            </a:p>
          </p:txBody>
        </p:sp>
        <p:pic>
          <p:nvPicPr>
            <p:cNvPr id="27" name="Graphic 26" descr="Man with teacup">
              <a:extLst>
                <a:ext uri="{FF2B5EF4-FFF2-40B4-BE49-F238E27FC236}">
                  <a16:creationId xmlns:a16="http://schemas.microsoft.com/office/drawing/2014/main" id="{BC2FE124-436C-E47A-7D1A-C928C326DA35}"/>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349375" y="1327914"/>
              <a:ext cx="2107428" cy="2101086"/>
            </a:xfrm>
            <a:prstGeom prst="ellipse">
              <a:avLst/>
            </a:prstGeom>
            <a:ln w="38100">
              <a:solidFill>
                <a:schemeClr val="tx1"/>
              </a:solidFill>
            </a:ln>
          </p:spPr>
        </p:pic>
      </p:grpSp>
      <p:grpSp>
        <p:nvGrpSpPr>
          <p:cNvPr id="33" name="Group 32">
            <a:extLst>
              <a:ext uri="{FF2B5EF4-FFF2-40B4-BE49-F238E27FC236}">
                <a16:creationId xmlns:a16="http://schemas.microsoft.com/office/drawing/2014/main" id="{3CEF3EC2-EC54-6ED5-3A8C-95C24FF1DF06}"/>
              </a:ext>
            </a:extLst>
          </p:cNvPr>
          <p:cNvGrpSpPr/>
          <p:nvPr/>
        </p:nvGrpSpPr>
        <p:grpSpPr>
          <a:xfrm>
            <a:off x="9798682" y="2026361"/>
            <a:ext cx="2084650" cy="4266585"/>
            <a:chOff x="9798682" y="2026361"/>
            <a:chExt cx="2084650" cy="4266585"/>
          </a:xfrm>
        </p:grpSpPr>
        <p:sp>
          <p:nvSpPr>
            <p:cNvPr id="29" name="Content Placeholder 6">
              <a:extLst>
                <a:ext uri="{FF2B5EF4-FFF2-40B4-BE49-F238E27FC236}">
                  <a16:creationId xmlns:a16="http://schemas.microsoft.com/office/drawing/2014/main" id="{BE731949-FAFC-7DD9-61C7-6F5436A0C6EA}"/>
                </a:ext>
              </a:extLst>
            </p:cNvPr>
            <p:cNvSpPr txBox="1">
              <a:spLocks/>
            </p:cNvSpPr>
            <p:nvPr/>
          </p:nvSpPr>
          <p:spPr>
            <a:xfrm>
              <a:off x="9798682" y="2789965"/>
              <a:ext cx="2084650" cy="3502981"/>
            </a:xfrm>
            <a:prstGeom prst="roundRect">
              <a:avLst>
                <a:gd name="adj" fmla="val 3557"/>
              </a:avLst>
            </a:prstGeom>
            <a:solidFill>
              <a:schemeClr val="bg2"/>
            </a:solidFill>
            <a:ln w="38100">
              <a:noFill/>
            </a:ln>
          </p:spPr>
          <p:txBody>
            <a:bodyPr wrap="square" lIns="274320" tIns="822960" rIns="274320" bIns="27432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Small Pic Box</a:t>
              </a:r>
            </a:p>
            <a:p>
              <a:endParaRPr lang="en-US" dirty="0"/>
            </a:p>
            <a:p>
              <a:r>
                <a:rPr lang="en-US" sz="1400" dirty="0"/>
                <a:t>Double-click this group to edit a specific object or text. Sed eros magna, auctor </a:t>
              </a:r>
              <a:r>
                <a:rPr lang="en-US" sz="1400" dirty="0" err="1"/>
                <a:t>eu</a:t>
              </a:r>
              <a:r>
                <a:rPr lang="en-US" sz="1400" dirty="0"/>
                <a:t> </a:t>
              </a:r>
              <a:r>
                <a:rPr lang="en-US" sz="1400" dirty="0" err="1"/>
                <a:t>arcu</a:t>
              </a:r>
              <a:r>
                <a:rPr lang="en-US" sz="1400" dirty="0"/>
                <a:t> </a:t>
              </a:r>
              <a:r>
                <a:rPr lang="en-US" sz="1400" dirty="0" err="1"/>
                <a:t>quis</a:t>
              </a:r>
              <a:r>
                <a:rPr lang="en-US" sz="1400" dirty="0"/>
                <a:t>.</a:t>
              </a:r>
            </a:p>
          </p:txBody>
        </p:sp>
        <p:pic>
          <p:nvPicPr>
            <p:cNvPr id="32" name="Graphic 26" descr="Man with teacup">
              <a:extLst>
                <a:ext uri="{FF2B5EF4-FFF2-40B4-BE49-F238E27FC236}">
                  <a16:creationId xmlns:a16="http://schemas.microsoft.com/office/drawing/2014/main" id="{B7A10EE6-2C49-6DF0-A40D-A03588D92DF7}"/>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10099291" y="2026361"/>
              <a:ext cx="1501520" cy="1497002"/>
            </a:xfrm>
            <a:prstGeom prst="ellipse">
              <a:avLst/>
            </a:prstGeom>
            <a:ln w="38100">
              <a:solidFill>
                <a:schemeClr val="tx1"/>
              </a:solidFill>
            </a:ln>
          </p:spPr>
        </p:pic>
      </p:grpSp>
    </p:spTree>
    <p:extLst>
      <p:ext uri="{BB962C8B-B14F-4D97-AF65-F5344CB8AC3E}">
        <p14:creationId xmlns:p14="http://schemas.microsoft.com/office/powerpoint/2010/main" val="2045288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B85B-6C3C-B740-0E6E-93EBC1D8DBD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A994B73-A1FE-3E63-34C1-7765C5EF703A}"/>
              </a:ext>
            </a:extLst>
          </p:cNvPr>
          <p:cNvSpPr>
            <a:spLocks noGrp="1"/>
          </p:cNvSpPr>
          <p:nvPr>
            <p:ph type="title"/>
          </p:nvPr>
        </p:nvSpPr>
        <p:spPr>
          <a:xfrm>
            <a:off x="571500" y="571500"/>
            <a:ext cx="11049000" cy="479472"/>
          </a:xfrm>
        </p:spPr>
        <p:txBody>
          <a:bodyPr/>
          <a:lstStyle/>
          <a:p>
            <a:r>
              <a:rPr lang="en-US" dirty="0"/>
              <a:t>Asset Library – </a:t>
            </a:r>
            <a:r>
              <a:rPr lang="en-US" dirty="0" err="1"/>
              <a:t>Misc</a:t>
            </a:r>
            <a:r>
              <a:rPr lang="en-US" dirty="0"/>
              <a:t> Elements</a:t>
            </a:r>
          </a:p>
        </p:txBody>
      </p:sp>
      <p:grpSp>
        <p:nvGrpSpPr>
          <p:cNvPr id="14" name="Group 13">
            <a:extLst>
              <a:ext uri="{FF2B5EF4-FFF2-40B4-BE49-F238E27FC236}">
                <a16:creationId xmlns:a16="http://schemas.microsoft.com/office/drawing/2014/main" id="{56322C51-9FD0-4928-8704-6398BC453758}"/>
              </a:ext>
            </a:extLst>
          </p:cNvPr>
          <p:cNvGrpSpPr/>
          <p:nvPr/>
        </p:nvGrpSpPr>
        <p:grpSpPr>
          <a:xfrm>
            <a:off x="571500" y="1126141"/>
            <a:ext cx="7062178" cy="2101086"/>
            <a:chOff x="4503321" y="1642812"/>
            <a:chExt cx="7062178" cy="2101086"/>
          </a:xfrm>
        </p:grpSpPr>
        <p:sp>
          <p:nvSpPr>
            <p:cNvPr id="7" name="Content Placeholder 6">
              <a:extLst>
                <a:ext uri="{FF2B5EF4-FFF2-40B4-BE49-F238E27FC236}">
                  <a16:creationId xmlns:a16="http://schemas.microsoft.com/office/drawing/2014/main" id="{5023660C-8A06-AFCF-F5E1-AD4E65F085B4}"/>
                </a:ext>
              </a:extLst>
            </p:cNvPr>
            <p:cNvSpPr txBox="1">
              <a:spLocks/>
            </p:cNvSpPr>
            <p:nvPr/>
          </p:nvSpPr>
          <p:spPr>
            <a:xfrm>
              <a:off x="5548277" y="1903282"/>
              <a:ext cx="6017222" cy="1580148"/>
            </a:xfrm>
            <a:prstGeom prst="roundRect">
              <a:avLst>
                <a:gd name="adj" fmla="val 3557"/>
              </a:avLst>
            </a:prstGeom>
            <a:solidFill>
              <a:schemeClr val="bg2"/>
            </a:solidFill>
            <a:ln w="38100">
              <a:noFill/>
            </a:ln>
          </p:spPr>
          <p:txBody>
            <a:bodyPr wrap="square" lIns="1371600" tIns="274320" rIns="274320" bIns="274320" anchor="ctr" anchorCtr="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Icon Callout Box</a:t>
              </a:r>
            </a:p>
            <a:p>
              <a:endParaRPr lang="en-US" dirty="0"/>
            </a:p>
            <a:p>
              <a:r>
                <a:rPr lang="en-US" dirty="0"/>
                <a:t>Double-click this group to edit a specific object or text.</a:t>
              </a:r>
            </a:p>
          </p:txBody>
        </p:sp>
        <p:sp>
          <p:nvSpPr>
            <p:cNvPr id="8" name="Oval 7">
              <a:extLst>
                <a:ext uri="{FF2B5EF4-FFF2-40B4-BE49-F238E27FC236}">
                  <a16:creationId xmlns:a16="http://schemas.microsoft.com/office/drawing/2014/main" id="{BFAC8090-92ED-C63C-DEB0-DC4FC6453ED2}"/>
                </a:ext>
              </a:extLst>
            </p:cNvPr>
            <p:cNvSpPr/>
            <p:nvPr/>
          </p:nvSpPr>
          <p:spPr>
            <a:xfrm>
              <a:off x="4503321" y="1642812"/>
              <a:ext cx="2101086" cy="210108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Cycling outline">
              <a:extLst>
                <a:ext uri="{FF2B5EF4-FFF2-40B4-BE49-F238E27FC236}">
                  <a16:creationId xmlns:a16="http://schemas.microsoft.com/office/drawing/2014/main" id="{4BE2022D-5543-0CC6-A5AD-2D1EC84A996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58203" y="1902923"/>
              <a:ext cx="1580147" cy="1580147"/>
            </a:xfrm>
            <a:prstGeom prst="rect">
              <a:avLst/>
            </a:prstGeom>
          </p:spPr>
        </p:pic>
      </p:grpSp>
      <p:grpSp>
        <p:nvGrpSpPr>
          <p:cNvPr id="36" name="Group 35">
            <a:extLst>
              <a:ext uri="{FF2B5EF4-FFF2-40B4-BE49-F238E27FC236}">
                <a16:creationId xmlns:a16="http://schemas.microsoft.com/office/drawing/2014/main" id="{57FBE68D-FB57-470B-96A7-477D819CBC48}"/>
              </a:ext>
            </a:extLst>
          </p:cNvPr>
          <p:cNvGrpSpPr/>
          <p:nvPr/>
        </p:nvGrpSpPr>
        <p:grpSpPr>
          <a:xfrm>
            <a:off x="7905751" y="1584790"/>
            <a:ext cx="3714749" cy="1183069"/>
            <a:chOff x="7924801" y="939601"/>
            <a:chExt cx="3714749" cy="1183069"/>
          </a:xfrm>
        </p:grpSpPr>
        <p:sp>
          <p:nvSpPr>
            <p:cNvPr id="28" name="Content Placeholder 6">
              <a:extLst>
                <a:ext uri="{FF2B5EF4-FFF2-40B4-BE49-F238E27FC236}">
                  <a16:creationId xmlns:a16="http://schemas.microsoft.com/office/drawing/2014/main" id="{F8235A83-B1A8-80FC-0559-8127E6619A34}"/>
                </a:ext>
              </a:extLst>
            </p:cNvPr>
            <p:cNvSpPr txBox="1">
              <a:spLocks/>
            </p:cNvSpPr>
            <p:nvPr/>
          </p:nvSpPr>
          <p:spPr>
            <a:xfrm>
              <a:off x="8490685" y="1113888"/>
              <a:ext cx="3148865" cy="826906"/>
            </a:xfrm>
            <a:prstGeom prst="roundRect">
              <a:avLst>
                <a:gd name="adj" fmla="val 3557"/>
              </a:avLst>
            </a:prstGeom>
            <a:solidFill>
              <a:schemeClr val="bg2"/>
            </a:solidFill>
            <a:ln w="38100">
              <a:noFill/>
            </a:ln>
          </p:spPr>
          <p:txBody>
            <a:bodyPr wrap="square" lIns="822960" tIns="274320" rIns="274320" bIns="274320" anchor="ctr" anchorCtr="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1"/>
                  </a:solidFill>
                </a:rPr>
                <a:t>Small Icon Callout Box</a:t>
              </a:r>
              <a:endParaRPr lang="en-US" sz="1400" dirty="0"/>
            </a:p>
          </p:txBody>
        </p:sp>
        <p:sp>
          <p:nvSpPr>
            <p:cNvPr id="31" name="Oval 30">
              <a:extLst>
                <a:ext uri="{FF2B5EF4-FFF2-40B4-BE49-F238E27FC236}">
                  <a16:creationId xmlns:a16="http://schemas.microsoft.com/office/drawing/2014/main" id="{20F4F391-7A64-A5EB-8CC5-B89440829D90}"/>
                </a:ext>
              </a:extLst>
            </p:cNvPr>
            <p:cNvSpPr/>
            <p:nvPr/>
          </p:nvSpPr>
          <p:spPr>
            <a:xfrm>
              <a:off x="7924801" y="939601"/>
              <a:ext cx="1183069" cy="11830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Cycling outline">
              <a:extLst>
                <a:ext uri="{FF2B5EF4-FFF2-40B4-BE49-F238E27FC236}">
                  <a16:creationId xmlns:a16="http://schemas.microsoft.com/office/drawing/2014/main" id="{439F20C9-BD6E-335E-84D2-E3D10A552C2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68319" y="1086063"/>
              <a:ext cx="889741" cy="889741"/>
            </a:xfrm>
            <a:prstGeom prst="rect">
              <a:avLst/>
            </a:prstGeom>
          </p:spPr>
        </p:pic>
      </p:grpSp>
      <p:grpSp>
        <p:nvGrpSpPr>
          <p:cNvPr id="3" name="Group 2">
            <a:extLst>
              <a:ext uri="{FF2B5EF4-FFF2-40B4-BE49-F238E27FC236}">
                <a16:creationId xmlns:a16="http://schemas.microsoft.com/office/drawing/2014/main" id="{C1A85CCA-0F1B-B0B6-7157-772310B18791}"/>
              </a:ext>
            </a:extLst>
          </p:cNvPr>
          <p:cNvGrpSpPr/>
          <p:nvPr/>
        </p:nvGrpSpPr>
        <p:grpSpPr>
          <a:xfrm>
            <a:off x="571500" y="3774748"/>
            <a:ext cx="7062178" cy="2101086"/>
            <a:chOff x="4503321" y="1642812"/>
            <a:chExt cx="7062178" cy="2101086"/>
          </a:xfrm>
        </p:grpSpPr>
        <p:sp>
          <p:nvSpPr>
            <p:cNvPr id="5" name="Content Placeholder 6">
              <a:extLst>
                <a:ext uri="{FF2B5EF4-FFF2-40B4-BE49-F238E27FC236}">
                  <a16:creationId xmlns:a16="http://schemas.microsoft.com/office/drawing/2014/main" id="{AC94837F-2B70-680C-501A-B7C6BC040AF0}"/>
                </a:ext>
              </a:extLst>
            </p:cNvPr>
            <p:cNvSpPr txBox="1">
              <a:spLocks/>
            </p:cNvSpPr>
            <p:nvPr/>
          </p:nvSpPr>
          <p:spPr>
            <a:xfrm>
              <a:off x="5548277" y="1903282"/>
              <a:ext cx="6017222" cy="1580148"/>
            </a:xfrm>
            <a:prstGeom prst="roundRect">
              <a:avLst>
                <a:gd name="adj" fmla="val 3557"/>
              </a:avLst>
            </a:prstGeom>
            <a:solidFill>
              <a:schemeClr val="bg2"/>
            </a:solidFill>
            <a:ln w="38100">
              <a:noFill/>
            </a:ln>
          </p:spPr>
          <p:txBody>
            <a:bodyPr wrap="square" lIns="1371600" tIns="274320" rIns="274320" bIns="274320" anchor="ctr" anchorCtr="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Icon Callout Box</a:t>
              </a:r>
            </a:p>
            <a:p>
              <a:endParaRPr lang="en-US" dirty="0"/>
            </a:p>
            <a:p>
              <a:r>
                <a:rPr lang="en-US" dirty="0"/>
                <a:t>Double-click this group to edit a specific object or text.</a:t>
              </a:r>
            </a:p>
          </p:txBody>
        </p:sp>
        <p:sp>
          <p:nvSpPr>
            <p:cNvPr id="6" name="Oval 5">
              <a:extLst>
                <a:ext uri="{FF2B5EF4-FFF2-40B4-BE49-F238E27FC236}">
                  <a16:creationId xmlns:a16="http://schemas.microsoft.com/office/drawing/2014/main" id="{235C7BD1-2C09-287E-D02A-5F679903F900}"/>
                </a:ext>
              </a:extLst>
            </p:cNvPr>
            <p:cNvSpPr/>
            <p:nvPr/>
          </p:nvSpPr>
          <p:spPr>
            <a:xfrm>
              <a:off x="4503321" y="1642812"/>
              <a:ext cx="2101086" cy="210108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Cycling outline">
              <a:extLst>
                <a:ext uri="{FF2B5EF4-FFF2-40B4-BE49-F238E27FC236}">
                  <a16:creationId xmlns:a16="http://schemas.microsoft.com/office/drawing/2014/main" id="{F90D2816-2028-36AE-E970-4DAFB5CD22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58203" y="1902923"/>
              <a:ext cx="1580147" cy="1580147"/>
            </a:xfrm>
            <a:prstGeom prst="rect">
              <a:avLst/>
            </a:prstGeom>
          </p:spPr>
        </p:pic>
      </p:grpSp>
      <p:grpSp>
        <p:nvGrpSpPr>
          <p:cNvPr id="12" name="Group 11">
            <a:extLst>
              <a:ext uri="{FF2B5EF4-FFF2-40B4-BE49-F238E27FC236}">
                <a16:creationId xmlns:a16="http://schemas.microsoft.com/office/drawing/2014/main" id="{F37A81F3-3669-3935-7890-15545886D562}"/>
              </a:ext>
            </a:extLst>
          </p:cNvPr>
          <p:cNvGrpSpPr/>
          <p:nvPr/>
        </p:nvGrpSpPr>
        <p:grpSpPr>
          <a:xfrm>
            <a:off x="7905751" y="4233397"/>
            <a:ext cx="3714749" cy="1183069"/>
            <a:chOff x="7924801" y="939601"/>
            <a:chExt cx="3714749" cy="1183069"/>
          </a:xfrm>
        </p:grpSpPr>
        <p:sp>
          <p:nvSpPr>
            <p:cNvPr id="13" name="Content Placeholder 6">
              <a:extLst>
                <a:ext uri="{FF2B5EF4-FFF2-40B4-BE49-F238E27FC236}">
                  <a16:creationId xmlns:a16="http://schemas.microsoft.com/office/drawing/2014/main" id="{A4584D23-CFC5-9204-E385-F783A1C950A0}"/>
                </a:ext>
              </a:extLst>
            </p:cNvPr>
            <p:cNvSpPr txBox="1">
              <a:spLocks/>
            </p:cNvSpPr>
            <p:nvPr/>
          </p:nvSpPr>
          <p:spPr>
            <a:xfrm>
              <a:off x="8490685" y="1113888"/>
              <a:ext cx="3148865" cy="826906"/>
            </a:xfrm>
            <a:prstGeom prst="roundRect">
              <a:avLst>
                <a:gd name="adj" fmla="val 3557"/>
              </a:avLst>
            </a:prstGeom>
            <a:solidFill>
              <a:schemeClr val="bg2"/>
            </a:solidFill>
            <a:ln w="38100">
              <a:noFill/>
            </a:ln>
          </p:spPr>
          <p:txBody>
            <a:bodyPr wrap="square" lIns="822960" tIns="274320" rIns="274320" bIns="274320" anchor="ctr" anchorCtr="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1"/>
                  </a:solidFill>
                </a:rPr>
                <a:t>Small Icon Callout Box</a:t>
              </a:r>
              <a:endParaRPr lang="en-US" sz="1400" dirty="0"/>
            </a:p>
          </p:txBody>
        </p:sp>
        <p:sp>
          <p:nvSpPr>
            <p:cNvPr id="15" name="Oval 14">
              <a:extLst>
                <a:ext uri="{FF2B5EF4-FFF2-40B4-BE49-F238E27FC236}">
                  <a16:creationId xmlns:a16="http://schemas.microsoft.com/office/drawing/2014/main" id="{9F09F09F-F266-35F4-0566-AB071331F463}"/>
                </a:ext>
              </a:extLst>
            </p:cNvPr>
            <p:cNvSpPr/>
            <p:nvPr/>
          </p:nvSpPr>
          <p:spPr>
            <a:xfrm>
              <a:off x="7924801" y="939601"/>
              <a:ext cx="1183069" cy="11830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Cycling outline">
              <a:extLst>
                <a:ext uri="{FF2B5EF4-FFF2-40B4-BE49-F238E27FC236}">
                  <a16:creationId xmlns:a16="http://schemas.microsoft.com/office/drawing/2014/main" id="{92135986-A13F-DEDC-5320-7164C873CD9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68319" y="1086063"/>
              <a:ext cx="889741" cy="889741"/>
            </a:xfrm>
            <a:prstGeom prst="rect">
              <a:avLst/>
            </a:prstGeom>
          </p:spPr>
        </p:pic>
      </p:grpSp>
    </p:spTree>
    <p:extLst>
      <p:ext uri="{BB962C8B-B14F-4D97-AF65-F5344CB8AC3E}">
        <p14:creationId xmlns:p14="http://schemas.microsoft.com/office/powerpoint/2010/main" val="411275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F17E-E7F9-9AF7-A0C5-0AE233E2D85E}"/>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1C56F9-0C8E-AFB4-CE30-EFC64CED6663}"/>
              </a:ext>
            </a:extLst>
          </p:cNvPr>
          <p:cNvSpPr>
            <a:spLocks noGrp="1"/>
          </p:cNvSpPr>
          <p:nvPr>
            <p:ph type="title"/>
          </p:nvPr>
        </p:nvSpPr>
        <p:spPr>
          <a:xfrm>
            <a:off x="571500" y="571500"/>
            <a:ext cx="11049000" cy="479472"/>
          </a:xfrm>
        </p:spPr>
        <p:txBody>
          <a:bodyPr/>
          <a:lstStyle/>
          <a:p>
            <a:r>
              <a:rPr lang="en-US" dirty="0"/>
              <a:t>Asset Library – </a:t>
            </a:r>
            <a:r>
              <a:rPr lang="en-US" dirty="0" err="1"/>
              <a:t>Misc</a:t>
            </a:r>
            <a:r>
              <a:rPr lang="en-US" dirty="0"/>
              <a:t> Elements</a:t>
            </a:r>
          </a:p>
        </p:txBody>
      </p:sp>
      <p:grpSp>
        <p:nvGrpSpPr>
          <p:cNvPr id="16" name="Group 15">
            <a:extLst>
              <a:ext uri="{FF2B5EF4-FFF2-40B4-BE49-F238E27FC236}">
                <a16:creationId xmlns:a16="http://schemas.microsoft.com/office/drawing/2014/main" id="{68147932-3F98-3221-6CAD-153AB19F4D20}"/>
              </a:ext>
            </a:extLst>
          </p:cNvPr>
          <p:cNvGrpSpPr/>
          <p:nvPr/>
        </p:nvGrpSpPr>
        <p:grpSpPr>
          <a:xfrm>
            <a:off x="571500" y="3936078"/>
            <a:ext cx="7062178" cy="2101086"/>
            <a:chOff x="571500" y="3562866"/>
            <a:chExt cx="7062178" cy="2101086"/>
          </a:xfrm>
        </p:grpSpPr>
        <p:sp>
          <p:nvSpPr>
            <p:cNvPr id="4" name="Content Placeholder 6">
              <a:extLst>
                <a:ext uri="{FF2B5EF4-FFF2-40B4-BE49-F238E27FC236}">
                  <a16:creationId xmlns:a16="http://schemas.microsoft.com/office/drawing/2014/main" id="{42824356-2C15-F638-5FE6-4338B3C925BB}"/>
                </a:ext>
              </a:extLst>
            </p:cNvPr>
            <p:cNvSpPr txBox="1">
              <a:spLocks/>
            </p:cNvSpPr>
            <p:nvPr/>
          </p:nvSpPr>
          <p:spPr>
            <a:xfrm>
              <a:off x="1616456" y="3822976"/>
              <a:ext cx="6017222" cy="1580148"/>
            </a:xfrm>
            <a:prstGeom prst="roundRect">
              <a:avLst>
                <a:gd name="adj" fmla="val 3557"/>
              </a:avLst>
            </a:prstGeom>
            <a:solidFill>
              <a:schemeClr val="bg2"/>
            </a:solidFill>
            <a:ln w="38100">
              <a:noFill/>
            </a:ln>
          </p:spPr>
          <p:txBody>
            <a:bodyPr wrap="square" lIns="1371600" tIns="274320" rIns="274320" bIns="274320" anchor="ctr" anchorCtr="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Picture Callout Box</a:t>
              </a:r>
            </a:p>
            <a:p>
              <a:endParaRPr lang="en-US" dirty="0"/>
            </a:p>
            <a:p>
              <a:r>
                <a:rPr lang="en-US" dirty="0"/>
                <a:t>Double-click this group to edit a specific object or text.</a:t>
              </a:r>
            </a:p>
          </p:txBody>
        </p:sp>
        <p:pic>
          <p:nvPicPr>
            <p:cNvPr id="2" name="Graphic 26" descr="Man with teacup">
              <a:extLst>
                <a:ext uri="{FF2B5EF4-FFF2-40B4-BE49-F238E27FC236}">
                  <a16:creationId xmlns:a16="http://schemas.microsoft.com/office/drawing/2014/main" id="{934F06EB-3A13-C00F-7140-FEE2397F166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71500" y="3562866"/>
              <a:ext cx="2107428" cy="2101086"/>
            </a:xfrm>
            <a:prstGeom prst="ellipse">
              <a:avLst/>
            </a:prstGeom>
            <a:ln w="38100">
              <a:solidFill>
                <a:schemeClr val="tx1"/>
              </a:solidFill>
            </a:ln>
          </p:spPr>
        </p:pic>
      </p:grpSp>
      <p:grpSp>
        <p:nvGrpSpPr>
          <p:cNvPr id="17" name="Group 16">
            <a:extLst>
              <a:ext uri="{FF2B5EF4-FFF2-40B4-BE49-F238E27FC236}">
                <a16:creationId xmlns:a16="http://schemas.microsoft.com/office/drawing/2014/main" id="{D2F956EE-808A-FE60-216E-04E8ACC6E504}"/>
              </a:ext>
            </a:extLst>
          </p:cNvPr>
          <p:cNvGrpSpPr/>
          <p:nvPr/>
        </p:nvGrpSpPr>
        <p:grpSpPr>
          <a:xfrm>
            <a:off x="7924801" y="4440214"/>
            <a:ext cx="3695700" cy="1099517"/>
            <a:chOff x="571499" y="3562866"/>
            <a:chExt cx="7062179" cy="2101086"/>
          </a:xfrm>
        </p:grpSpPr>
        <p:sp>
          <p:nvSpPr>
            <p:cNvPr id="18" name="Content Placeholder 6">
              <a:extLst>
                <a:ext uri="{FF2B5EF4-FFF2-40B4-BE49-F238E27FC236}">
                  <a16:creationId xmlns:a16="http://schemas.microsoft.com/office/drawing/2014/main" id="{00D2F339-6A0D-63C2-6180-9C57FFF98608}"/>
                </a:ext>
              </a:extLst>
            </p:cNvPr>
            <p:cNvSpPr txBox="1">
              <a:spLocks/>
            </p:cNvSpPr>
            <p:nvPr/>
          </p:nvSpPr>
          <p:spPr>
            <a:xfrm>
              <a:off x="1616456" y="3822976"/>
              <a:ext cx="6017222" cy="1580148"/>
            </a:xfrm>
            <a:prstGeom prst="roundRect">
              <a:avLst>
                <a:gd name="adj" fmla="val 3557"/>
              </a:avLst>
            </a:prstGeom>
            <a:solidFill>
              <a:schemeClr val="bg2"/>
            </a:solidFill>
            <a:ln w="38100">
              <a:noFill/>
            </a:ln>
          </p:spPr>
          <p:txBody>
            <a:bodyPr wrap="square" lIns="822960" tIns="274320" rIns="274320" bIns="274320" anchor="ctr" anchorCtr="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1"/>
                  </a:solidFill>
                </a:rPr>
                <a:t>Small Picture Callout Box</a:t>
              </a:r>
              <a:endParaRPr lang="en-US" sz="1400" dirty="0"/>
            </a:p>
          </p:txBody>
        </p:sp>
        <p:pic>
          <p:nvPicPr>
            <p:cNvPr id="23" name="Graphic 26" descr="Man with teacup">
              <a:extLst>
                <a:ext uri="{FF2B5EF4-FFF2-40B4-BE49-F238E27FC236}">
                  <a16:creationId xmlns:a16="http://schemas.microsoft.com/office/drawing/2014/main" id="{F0D64A0B-7522-7C94-6186-44E4D73001B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71499" y="3562866"/>
              <a:ext cx="2107429" cy="2101086"/>
            </a:xfrm>
            <a:prstGeom prst="ellipse">
              <a:avLst/>
            </a:prstGeom>
            <a:ln w="38100">
              <a:solidFill>
                <a:schemeClr val="tx1"/>
              </a:solidFill>
            </a:ln>
          </p:spPr>
        </p:pic>
      </p:grpSp>
      <p:grpSp>
        <p:nvGrpSpPr>
          <p:cNvPr id="15" name="Group 14">
            <a:extLst>
              <a:ext uri="{FF2B5EF4-FFF2-40B4-BE49-F238E27FC236}">
                <a16:creationId xmlns:a16="http://schemas.microsoft.com/office/drawing/2014/main" id="{932E9917-74BB-00E5-20B9-B4DE05BF4EBA}"/>
              </a:ext>
            </a:extLst>
          </p:cNvPr>
          <p:cNvGrpSpPr/>
          <p:nvPr/>
        </p:nvGrpSpPr>
        <p:grpSpPr>
          <a:xfrm>
            <a:off x="571500" y="1478743"/>
            <a:ext cx="4965700" cy="1183069"/>
            <a:chOff x="7924801" y="939601"/>
            <a:chExt cx="4965700" cy="1183069"/>
          </a:xfrm>
        </p:grpSpPr>
        <p:sp>
          <p:nvSpPr>
            <p:cNvPr id="19" name="Content Placeholder 6">
              <a:extLst>
                <a:ext uri="{FF2B5EF4-FFF2-40B4-BE49-F238E27FC236}">
                  <a16:creationId xmlns:a16="http://schemas.microsoft.com/office/drawing/2014/main" id="{76AF727A-6C6A-1BFD-8EDB-AA5408D12494}"/>
                </a:ext>
              </a:extLst>
            </p:cNvPr>
            <p:cNvSpPr txBox="1">
              <a:spLocks/>
            </p:cNvSpPr>
            <p:nvPr/>
          </p:nvSpPr>
          <p:spPr>
            <a:xfrm>
              <a:off x="8490685" y="1103806"/>
              <a:ext cx="4399816" cy="847070"/>
            </a:xfrm>
            <a:prstGeom prst="roundRect">
              <a:avLst>
                <a:gd name="adj" fmla="val 3557"/>
              </a:avLst>
            </a:prstGeom>
            <a:solidFill>
              <a:schemeClr val="accent1"/>
            </a:solidFill>
            <a:ln w="38100">
              <a:noFill/>
            </a:ln>
          </p:spPr>
          <p:txBody>
            <a:bodyPr wrap="square" lIns="822960" tIns="274320" rIns="274320" bIns="274320" anchor="ctr" anchorCtr="0">
              <a:sp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rPr>
                <a:t>Alert/Factoid Attention Box</a:t>
              </a:r>
              <a:endParaRPr lang="en-US" sz="1400" dirty="0">
                <a:solidFill>
                  <a:schemeClr val="bg1"/>
                </a:solidFill>
              </a:endParaRPr>
            </a:p>
          </p:txBody>
        </p:sp>
        <p:sp>
          <p:nvSpPr>
            <p:cNvPr id="20" name="Oval 19">
              <a:extLst>
                <a:ext uri="{FF2B5EF4-FFF2-40B4-BE49-F238E27FC236}">
                  <a16:creationId xmlns:a16="http://schemas.microsoft.com/office/drawing/2014/main" id="{D53EC55C-FEB0-0C54-E23B-902E979A9006}"/>
                </a:ext>
              </a:extLst>
            </p:cNvPr>
            <p:cNvSpPr/>
            <p:nvPr/>
          </p:nvSpPr>
          <p:spPr>
            <a:xfrm>
              <a:off x="7924801" y="939601"/>
              <a:ext cx="1183069" cy="11830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Clock outline">
              <a:extLst>
                <a:ext uri="{FF2B5EF4-FFF2-40B4-BE49-F238E27FC236}">
                  <a16:creationId xmlns:a16="http://schemas.microsoft.com/office/drawing/2014/main" id="{EB42146B-1AA3-5E75-6FBB-C0A0C768485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068319" y="1086063"/>
              <a:ext cx="889741" cy="889741"/>
            </a:xfrm>
            <a:prstGeom prst="rect">
              <a:avLst/>
            </a:prstGeom>
          </p:spPr>
        </p:pic>
      </p:grpSp>
      <p:grpSp>
        <p:nvGrpSpPr>
          <p:cNvPr id="22" name="Group 21">
            <a:extLst>
              <a:ext uri="{FF2B5EF4-FFF2-40B4-BE49-F238E27FC236}">
                <a16:creationId xmlns:a16="http://schemas.microsoft.com/office/drawing/2014/main" id="{985CB3FB-1275-F9B4-CC46-FE85A2AF0274}"/>
              </a:ext>
            </a:extLst>
          </p:cNvPr>
          <p:cNvGrpSpPr/>
          <p:nvPr/>
        </p:nvGrpSpPr>
        <p:grpSpPr>
          <a:xfrm>
            <a:off x="6104467" y="1478743"/>
            <a:ext cx="4965700" cy="1183069"/>
            <a:chOff x="7924801" y="939601"/>
            <a:chExt cx="4965700" cy="1183069"/>
          </a:xfrm>
        </p:grpSpPr>
        <p:sp>
          <p:nvSpPr>
            <p:cNvPr id="24" name="Content Placeholder 6">
              <a:extLst>
                <a:ext uri="{FF2B5EF4-FFF2-40B4-BE49-F238E27FC236}">
                  <a16:creationId xmlns:a16="http://schemas.microsoft.com/office/drawing/2014/main" id="{BCCDB76D-C903-ABB1-5E65-290D7055F033}"/>
                </a:ext>
              </a:extLst>
            </p:cNvPr>
            <p:cNvSpPr txBox="1">
              <a:spLocks/>
            </p:cNvSpPr>
            <p:nvPr/>
          </p:nvSpPr>
          <p:spPr>
            <a:xfrm>
              <a:off x="8490685" y="1103806"/>
              <a:ext cx="4399816" cy="847070"/>
            </a:xfrm>
            <a:prstGeom prst="roundRect">
              <a:avLst>
                <a:gd name="adj" fmla="val 3557"/>
              </a:avLst>
            </a:prstGeom>
            <a:solidFill>
              <a:schemeClr val="tx1"/>
            </a:solidFill>
            <a:ln w="38100">
              <a:noFill/>
            </a:ln>
          </p:spPr>
          <p:txBody>
            <a:bodyPr wrap="square" lIns="822960" tIns="274320" rIns="274320" bIns="274320" anchor="ctr" anchorCtr="0">
              <a:sp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rPr>
                <a:t>Alert/Factoid Attention Box</a:t>
              </a:r>
              <a:endParaRPr lang="en-US" sz="1400" dirty="0">
                <a:solidFill>
                  <a:schemeClr val="bg1"/>
                </a:solidFill>
              </a:endParaRPr>
            </a:p>
          </p:txBody>
        </p:sp>
        <p:sp>
          <p:nvSpPr>
            <p:cNvPr id="25" name="Oval 24">
              <a:extLst>
                <a:ext uri="{FF2B5EF4-FFF2-40B4-BE49-F238E27FC236}">
                  <a16:creationId xmlns:a16="http://schemas.microsoft.com/office/drawing/2014/main" id="{B0E52D03-793F-9E3A-69AD-FDA01EE3AABF}"/>
                </a:ext>
              </a:extLst>
            </p:cNvPr>
            <p:cNvSpPr/>
            <p:nvPr/>
          </p:nvSpPr>
          <p:spPr>
            <a:xfrm>
              <a:off x="7924801" y="939601"/>
              <a:ext cx="1183069" cy="11830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Clock outline">
              <a:extLst>
                <a:ext uri="{FF2B5EF4-FFF2-40B4-BE49-F238E27FC236}">
                  <a16:creationId xmlns:a16="http://schemas.microsoft.com/office/drawing/2014/main" id="{9E8B715D-9BDE-47EA-86F1-1B31F1513A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068319" y="1086063"/>
              <a:ext cx="889741" cy="889741"/>
            </a:xfrm>
            <a:prstGeom prst="rect">
              <a:avLst/>
            </a:prstGeom>
          </p:spPr>
        </p:pic>
      </p:grpSp>
    </p:spTree>
    <p:extLst>
      <p:ext uri="{BB962C8B-B14F-4D97-AF65-F5344CB8AC3E}">
        <p14:creationId xmlns:p14="http://schemas.microsoft.com/office/powerpoint/2010/main" val="137720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EB322E-BD82-62B4-EB52-7771EB9AEF42}"/>
              </a:ext>
            </a:extLst>
          </p:cNvPr>
          <p:cNvPicPr>
            <a:picLocks noChangeAspect="1"/>
          </p:cNvPicPr>
          <p:nvPr/>
        </p:nvPicPr>
        <p:blipFill>
          <a:blip r:embed="rId2"/>
          <a:stretch>
            <a:fillRect/>
          </a:stretch>
        </p:blipFill>
        <p:spPr>
          <a:xfrm>
            <a:off x="6279925" y="1905375"/>
            <a:ext cx="5041900" cy="3460658"/>
          </a:xfrm>
          <a:prstGeom prst="rect">
            <a:avLst/>
          </a:prstGeom>
        </p:spPr>
      </p:pic>
      <p:sp>
        <p:nvSpPr>
          <p:cNvPr id="5" name="Text Placeholder 5">
            <a:extLst>
              <a:ext uri="{FF2B5EF4-FFF2-40B4-BE49-F238E27FC236}">
                <a16:creationId xmlns:a16="http://schemas.microsoft.com/office/drawing/2014/main" id="{0F0C5E63-67E3-480E-7960-0DF791AB8BC7}"/>
              </a:ext>
            </a:extLst>
          </p:cNvPr>
          <p:cNvSpPr txBox="1">
            <a:spLocks/>
          </p:cNvSpPr>
          <p:nvPr/>
        </p:nvSpPr>
        <p:spPr>
          <a:xfrm>
            <a:off x="800100" y="1221375"/>
            <a:ext cx="5041900" cy="4767948"/>
          </a:xfrm>
          <a:prstGeom prst="rect">
            <a:avLst/>
          </a:prstGeom>
        </p:spPr>
        <p:txBody>
          <a:bodyPr anchor="ctr"/>
          <a:lstStyle>
            <a:lvl1pPr marL="0" indent="0" algn="l" defTabSz="914400" rtl="0" eaLnBrk="1" latinLnBrk="0" hangingPunct="1">
              <a:lnSpc>
                <a:spcPct val="90000"/>
              </a:lnSpc>
              <a:spcBef>
                <a:spcPts val="1000"/>
              </a:spcBef>
              <a:buSzPct val="90000"/>
              <a:buFont typeface="Arial" panose="020B0604020202020204" pitchFamily="34" charset="0"/>
              <a:buNone/>
              <a:defRPr sz="1800" kern="1200">
                <a:solidFill>
                  <a:schemeClr val="tx1"/>
                </a:solidFill>
                <a:latin typeface="Poppins" panose="00000500000000000000" pitchFamily="2" charset="0"/>
                <a:ea typeface="+mn-ea"/>
                <a:cs typeface="Poppins" panose="00000500000000000000" pitchFamily="2" charset="0"/>
              </a:defRPr>
            </a:lvl1pPr>
            <a:lvl2pPr marL="457200" indent="-228600" algn="l" defTabSz="914400" rtl="0" eaLnBrk="1" latinLnBrk="0" hangingPunct="1">
              <a:lnSpc>
                <a:spcPct val="90000"/>
              </a:lnSpc>
              <a:spcBef>
                <a:spcPts val="500"/>
              </a:spcBef>
              <a:spcAft>
                <a:spcPts val="600"/>
              </a:spcAft>
              <a:buClr>
                <a:schemeClr val="accent2"/>
              </a:buClr>
              <a:buSzPct val="90000"/>
              <a:buFontTx/>
              <a:buBlip>
                <a:blip r:embed="rId3">
                  <a:extLst>
                    <a:ext uri="{96DAC541-7B7A-43D3-8B79-37D633B846F1}">
                      <asvg:svgBlip xmlns:asvg="http://schemas.microsoft.com/office/drawing/2016/SVG/main" r:embed="rId4"/>
                    </a:ext>
                  </a:extLst>
                </a:blip>
              </a:buBlip>
              <a:defRPr sz="1600" kern="1200">
                <a:solidFill>
                  <a:schemeClr val="tx1"/>
                </a:solidFill>
                <a:latin typeface="Poppins" panose="00000500000000000000" pitchFamily="2" charset="0"/>
                <a:ea typeface="+mn-ea"/>
                <a:cs typeface="Poppins" panose="00000500000000000000" pitchFamily="2" charset="0"/>
              </a:defRPr>
            </a:lvl2pPr>
            <a:lvl3pPr marL="914400" indent="-228600" algn="l" defTabSz="914400" rtl="0" eaLnBrk="1" latinLnBrk="0" hangingPunct="1">
              <a:lnSpc>
                <a:spcPct val="90000"/>
              </a:lnSpc>
              <a:spcBef>
                <a:spcPts val="500"/>
              </a:spcBef>
              <a:spcAft>
                <a:spcPts val="600"/>
              </a:spcAft>
              <a:buClr>
                <a:schemeClr val="accent2"/>
              </a:buClr>
              <a:buSzPct val="90000"/>
              <a:buFontTx/>
              <a:buBlip>
                <a:blip r:embed="rId3">
                  <a:extLst>
                    <a:ext uri="{96DAC541-7B7A-43D3-8B79-37D633B846F1}">
                      <asvg:svgBlip xmlns:asvg="http://schemas.microsoft.com/office/drawing/2016/SVG/main" r:embed="rId4"/>
                    </a:ext>
                  </a:extLst>
                </a:blip>
              </a:buBlip>
              <a:defRPr sz="1600" kern="1200">
                <a:solidFill>
                  <a:schemeClr val="tx1"/>
                </a:solidFill>
                <a:latin typeface="Poppins" panose="00000500000000000000" pitchFamily="2" charset="0"/>
                <a:ea typeface="+mn-ea"/>
                <a:cs typeface="Poppins" panose="00000500000000000000" pitchFamily="2" charset="0"/>
              </a:defRPr>
            </a:lvl3pPr>
            <a:lvl4pPr marL="1371600" indent="-228600" algn="l" defTabSz="914400" rtl="0" eaLnBrk="1" latinLnBrk="0" hangingPunct="1">
              <a:lnSpc>
                <a:spcPct val="90000"/>
              </a:lnSpc>
              <a:spcBef>
                <a:spcPts val="500"/>
              </a:spcBef>
              <a:spcAft>
                <a:spcPts val="600"/>
              </a:spcAft>
              <a:buClr>
                <a:schemeClr val="accent2"/>
              </a:buClr>
              <a:buSzPct val="90000"/>
              <a:buFontTx/>
              <a:buBlip>
                <a:blip r:embed="rId3">
                  <a:extLst>
                    <a:ext uri="{96DAC541-7B7A-43D3-8B79-37D633B846F1}">
                      <asvg:svgBlip xmlns:asvg="http://schemas.microsoft.com/office/drawing/2016/SVG/main" r:embed="rId4"/>
                    </a:ext>
                  </a:extLst>
                </a:blip>
              </a:buBlip>
              <a:defRPr sz="1600" kern="1200">
                <a:solidFill>
                  <a:schemeClr val="tx1"/>
                </a:solidFill>
                <a:latin typeface="Poppins" panose="00000500000000000000" pitchFamily="2" charset="0"/>
                <a:ea typeface="+mn-ea"/>
                <a:cs typeface="Poppins" panose="00000500000000000000" pitchFamily="2" charset="0"/>
              </a:defRPr>
            </a:lvl4pPr>
            <a:lvl5pPr marL="1828800" indent="-228600" algn="l" defTabSz="914400" rtl="0" eaLnBrk="1" latinLnBrk="0" hangingPunct="1">
              <a:lnSpc>
                <a:spcPct val="90000"/>
              </a:lnSpc>
              <a:spcBef>
                <a:spcPts val="500"/>
              </a:spcBef>
              <a:spcAft>
                <a:spcPts val="600"/>
              </a:spcAft>
              <a:buClr>
                <a:schemeClr val="accent2"/>
              </a:buClr>
              <a:buSzPct val="90000"/>
              <a:buFontTx/>
              <a:buBlip>
                <a:blip r:embed="rId3">
                  <a:extLst>
                    <a:ext uri="{96DAC541-7B7A-43D3-8B79-37D633B846F1}">
                      <asvg:svgBlip xmlns:asvg="http://schemas.microsoft.com/office/drawing/2016/SVG/main" r:embed="rId4"/>
                    </a:ext>
                  </a:extLst>
                </a:blip>
              </a:buBlip>
              <a:defRPr sz="16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Let’s make sure you have the </a:t>
            </a:r>
            <a:r>
              <a:rPr lang="en-US" sz="2400" b="1" dirty="0">
                <a:solidFill>
                  <a:schemeClr val="accent1"/>
                </a:solidFill>
              </a:rPr>
              <a:t>correct font on your computer.</a:t>
            </a:r>
          </a:p>
          <a:p>
            <a:r>
              <a:rPr lang="en-US" dirty="0"/>
              <a:t>This slide has two versions of this text. The left side is using your computer’s installed fonts, and the right is an image that looks the same regardless of available fonts.</a:t>
            </a:r>
          </a:p>
          <a:p>
            <a:r>
              <a:rPr lang="en-US" dirty="0"/>
              <a:t>If both versions look the same, then </a:t>
            </a:r>
            <a:r>
              <a:rPr lang="en-US" b="1" dirty="0">
                <a:solidFill>
                  <a:schemeClr val="accent1"/>
                </a:solidFill>
              </a:rPr>
              <a:t>you’re good to go!</a:t>
            </a:r>
          </a:p>
          <a:p>
            <a:r>
              <a:rPr lang="en-US" dirty="0"/>
              <a:t>If not, you may need to install the Poppins font – available for free at </a:t>
            </a:r>
            <a:r>
              <a:rPr lang="en-US" b="1" dirty="0">
                <a:solidFill>
                  <a:schemeClr val="accent1"/>
                </a:solidFill>
              </a:rPr>
              <a:t>fonts.google.com/specimen/Poppins</a:t>
            </a:r>
          </a:p>
        </p:txBody>
      </p:sp>
      <p:sp>
        <p:nvSpPr>
          <p:cNvPr id="7" name="Title 29">
            <a:extLst>
              <a:ext uri="{FF2B5EF4-FFF2-40B4-BE49-F238E27FC236}">
                <a16:creationId xmlns:a16="http://schemas.microsoft.com/office/drawing/2014/main" id="{1BD42073-C95F-7314-7CDF-E129FB0BCF2C}"/>
              </a:ext>
            </a:extLst>
          </p:cNvPr>
          <p:cNvSpPr txBox="1">
            <a:spLocks/>
          </p:cNvSpPr>
          <p:nvPr/>
        </p:nvSpPr>
        <p:spPr>
          <a:xfrm>
            <a:off x="571500" y="571500"/>
            <a:ext cx="11049000" cy="49632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r>
              <a:rPr lang="en-US" dirty="0"/>
              <a:t>Font Check</a:t>
            </a:r>
          </a:p>
        </p:txBody>
      </p:sp>
    </p:spTree>
    <p:extLst>
      <p:ext uri="{BB962C8B-B14F-4D97-AF65-F5344CB8AC3E}">
        <p14:creationId xmlns:p14="http://schemas.microsoft.com/office/powerpoint/2010/main" val="1439440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D1FBC-6A7A-5D80-DA44-9BF15AF9EF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7FDC985-AA09-72B4-A629-F5A12B508515}"/>
              </a:ext>
            </a:extLst>
          </p:cNvPr>
          <p:cNvSpPr>
            <a:spLocks noGrp="1"/>
          </p:cNvSpPr>
          <p:nvPr>
            <p:ph type="title"/>
          </p:nvPr>
        </p:nvSpPr>
        <p:spPr/>
        <p:txBody>
          <a:bodyPr/>
          <a:lstStyle/>
          <a:p>
            <a:r>
              <a:rPr lang="en-US" dirty="0"/>
              <a:t>Burger Co.</a:t>
            </a:r>
          </a:p>
        </p:txBody>
      </p:sp>
    </p:spTree>
    <p:extLst>
      <p:ext uri="{BB962C8B-B14F-4D97-AF65-F5344CB8AC3E}">
        <p14:creationId xmlns:p14="http://schemas.microsoft.com/office/powerpoint/2010/main" val="651186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138922-D75F-8713-678B-124AF76B0210}"/>
              </a:ext>
            </a:extLst>
          </p:cNvPr>
          <p:cNvSpPr>
            <a:spLocks noGrp="1"/>
          </p:cNvSpPr>
          <p:nvPr>
            <p:ph type="title"/>
          </p:nvPr>
        </p:nvSpPr>
        <p:spPr/>
        <p:txBody>
          <a:bodyPr/>
          <a:lstStyle/>
          <a:p>
            <a:r>
              <a:rPr lang="en-US" dirty="0"/>
              <a:t>Prospect partnership title slide</a:t>
            </a:r>
          </a:p>
        </p:txBody>
      </p:sp>
      <p:pic>
        <p:nvPicPr>
          <p:cNvPr id="11" name="Picture Placeholder 10">
            <a:extLst>
              <a:ext uri="{FF2B5EF4-FFF2-40B4-BE49-F238E27FC236}">
                <a16:creationId xmlns:a16="http://schemas.microsoft.com/office/drawing/2014/main" id="{3434EB5F-DF73-D4B8-F7F0-85D0E894B0CD}"/>
              </a:ext>
            </a:extLst>
          </p:cNvPr>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68" t="-24063" r="-468" b="-24063"/>
          <a:stretch/>
        </p:blipFill>
        <p:spPr>
          <a:xfrm>
            <a:off x="6548437" y="1643449"/>
            <a:ext cx="2837329" cy="2227366"/>
          </a:xfrm>
        </p:spPr>
      </p:pic>
    </p:spTree>
    <p:extLst>
      <p:ext uri="{BB962C8B-B14F-4D97-AF65-F5344CB8AC3E}">
        <p14:creationId xmlns:p14="http://schemas.microsoft.com/office/powerpoint/2010/main" val="4093010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7CDA-5769-43E5-95D6-124B689612F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7074595-527E-BF28-5502-196B06E350E8}"/>
              </a:ext>
            </a:extLst>
          </p:cNvPr>
          <p:cNvSpPr>
            <a:spLocks noGrp="1"/>
          </p:cNvSpPr>
          <p:nvPr>
            <p:ph type="title"/>
          </p:nvPr>
        </p:nvSpPr>
        <p:spPr/>
        <p:txBody>
          <a:bodyPr/>
          <a:lstStyle/>
          <a:p>
            <a:r>
              <a:rPr lang="en-US" dirty="0"/>
              <a:t>Try not to start off a presentation with text-heavy slides.</a:t>
            </a:r>
            <a:br>
              <a:rPr lang="en-US" dirty="0"/>
            </a:br>
            <a:br>
              <a:rPr lang="en-US" dirty="0"/>
            </a:br>
            <a:r>
              <a:rPr lang="en-US" dirty="0">
                <a:solidFill>
                  <a:schemeClr val="accent1"/>
                </a:solidFill>
              </a:rPr>
              <a:t>Start with small bites.</a:t>
            </a:r>
          </a:p>
        </p:txBody>
      </p:sp>
      <p:pic>
        <p:nvPicPr>
          <p:cNvPr id="9" name="Picture Placeholder 8" descr="Smiling adult male standing in food cart wearing apron leaning on counter looking up and away">
            <a:extLst>
              <a:ext uri="{FF2B5EF4-FFF2-40B4-BE49-F238E27FC236}">
                <a16:creationId xmlns:a16="http://schemas.microsoft.com/office/drawing/2014/main" id="{A122FBEC-5C05-E0CA-5EEC-B09D5005EA4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6096000" y="0"/>
            <a:ext cx="6095999" cy="6858000"/>
          </a:xfrm>
        </p:spPr>
      </p:pic>
    </p:spTree>
    <p:extLst>
      <p:ext uri="{BB962C8B-B14F-4D97-AF65-F5344CB8AC3E}">
        <p14:creationId xmlns:p14="http://schemas.microsoft.com/office/powerpoint/2010/main" val="303816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C85DB1-9D6D-89F7-D905-6CC5ABE7AFA5}"/>
              </a:ext>
            </a:extLst>
          </p:cNvPr>
          <p:cNvSpPr>
            <a:spLocks noGrp="1"/>
          </p:cNvSpPr>
          <p:nvPr>
            <p:ph idx="1"/>
          </p:nvPr>
        </p:nvSpPr>
        <p:spPr/>
        <p:txBody>
          <a:bodyPr/>
          <a:lstStyle/>
          <a:p>
            <a:pPr algn="ctr"/>
            <a:r>
              <a:rPr lang="en-US" sz="2000" b="1" dirty="0">
                <a:solidFill>
                  <a:schemeClr val="tx1"/>
                </a:solidFill>
              </a:rPr>
              <a:t>Dr. Person </a:t>
            </a:r>
            <a:r>
              <a:rPr lang="en-US" sz="2000" b="1" dirty="0" err="1">
                <a:solidFill>
                  <a:schemeClr val="tx1"/>
                </a:solidFill>
              </a:rPr>
              <a:t>Namehere</a:t>
            </a:r>
            <a:endParaRPr lang="en-US" sz="2000" b="1" dirty="0">
              <a:solidFill>
                <a:schemeClr val="tx1"/>
              </a:solidFill>
            </a:endParaRPr>
          </a:p>
          <a:p>
            <a:pPr algn="ctr"/>
            <a:endParaRPr lang="en-US" sz="1400" dirty="0"/>
          </a:p>
          <a:p>
            <a:pPr algn="ctr"/>
            <a:r>
              <a:rPr lang="en-US" sz="1400" dirty="0"/>
              <a:t>Director of Finance</a:t>
            </a:r>
          </a:p>
        </p:txBody>
      </p:sp>
      <p:sp>
        <p:nvSpPr>
          <p:cNvPr id="4" name="Title 3">
            <a:extLst>
              <a:ext uri="{FF2B5EF4-FFF2-40B4-BE49-F238E27FC236}">
                <a16:creationId xmlns:a16="http://schemas.microsoft.com/office/drawing/2014/main" id="{2AD682CF-E396-91FC-C25E-028F963DE2AE}"/>
              </a:ext>
            </a:extLst>
          </p:cNvPr>
          <p:cNvSpPr>
            <a:spLocks noGrp="1"/>
          </p:cNvSpPr>
          <p:nvPr>
            <p:ph type="title"/>
          </p:nvPr>
        </p:nvSpPr>
        <p:spPr/>
        <p:txBody>
          <a:bodyPr/>
          <a:lstStyle/>
          <a:p>
            <a:r>
              <a:rPr lang="en-US" dirty="0"/>
              <a:t>Today’s presenters</a:t>
            </a:r>
          </a:p>
        </p:txBody>
      </p:sp>
      <p:pic>
        <p:nvPicPr>
          <p:cNvPr id="16" name="Picture Placeholder 15" descr="Person on busy street">
            <a:extLst>
              <a:ext uri="{FF2B5EF4-FFF2-40B4-BE49-F238E27FC236}">
                <a16:creationId xmlns:a16="http://schemas.microsoft.com/office/drawing/2014/main" id="{F2DC968A-471B-A585-E597-1E2E9034F205}"/>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p:blipFill>
        <p:spPr>
          <a:xfrm>
            <a:off x="3602498" y="1709269"/>
            <a:ext cx="2091155" cy="2091156"/>
          </a:xfrm>
        </p:spPr>
      </p:pic>
      <p:pic>
        <p:nvPicPr>
          <p:cNvPr id="14" name="Picture Placeholder 13" descr="Portrait of smiling nurse in scrubs">
            <a:extLst>
              <a:ext uri="{FF2B5EF4-FFF2-40B4-BE49-F238E27FC236}">
                <a16:creationId xmlns:a16="http://schemas.microsoft.com/office/drawing/2014/main" id="{C847EDF6-F524-EE51-2FA3-8BAD8DA783A5}"/>
              </a:ext>
            </a:extLst>
          </p:cNvPr>
          <p:cNvPicPr>
            <a:picLocks noGrp="1" noChangeAspect="1"/>
          </p:cNvPicPr>
          <p:nvPr>
            <p:ph type="pic" sz="quarter" idx="14"/>
          </p:nvPr>
        </p:nvPicPr>
        <p:blipFill>
          <a:blip r:embed="rId3" cstate="print">
            <a:extLst>
              <a:ext uri="{28A0092B-C50C-407E-A947-70E740481C1C}">
                <a14:useLocalDpi xmlns:a14="http://schemas.microsoft.com/office/drawing/2010/main"/>
              </a:ext>
            </a:extLst>
          </a:blip>
          <a:srcRect/>
          <a:stretch/>
        </p:blipFill>
        <p:spPr>
          <a:xfrm>
            <a:off x="706652" y="1709269"/>
            <a:ext cx="2091155" cy="2091156"/>
          </a:xfrm>
        </p:spPr>
      </p:pic>
      <p:pic>
        <p:nvPicPr>
          <p:cNvPr id="18" name="Picture Placeholder 17" descr="Man with cane">
            <a:extLst>
              <a:ext uri="{FF2B5EF4-FFF2-40B4-BE49-F238E27FC236}">
                <a16:creationId xmlns:a16="http://schemas.microsoft.com/office/drawing/2014/main" id="{910C4BB3-DF5F-AF0B-3859-03490495481B}"/>
              </a:ext>
            </a:extLst>
          </p:cNvPr>
          <p:cNvPicPr>
            <a:picLocks noGrp="1" noChangeAspect="1"/>
          </p:cNvPicPr>
          <p:nvPr>
            <p:ph type="pic" sz="quarter" idx="15"/>
          </p:nvPr>
        </p:nvPicPr>
        <p:blipFill>
          <a:blip r:embed="rId4" cstate="print">
            <a:extLst>
              <a:ext uri="{28A0092B-C50C-407E-A947-70E740481C1C}">
                <a14:useLocalDpi xmlns:a14="http://schemas.microsoft.com/office/drawing/2010/main"/>
              </a:ext>
            </a:extLst>
          </a:blip>
          <a:srcRect/>
          <a:stretch/>
        </p:blipFill>
        <p:spPr>
          <a:xfrm>
            <a:off x="6498344" y="1745685"/>
            <a:ext cx="2091155" cy="2091156"/>
          </a:xfrm>
        </p:spPr>
      </p:pic>
      <p:pic>
        <p:nvPicPr>
          <p:cNvPr id="20" name="Picture Placeholder 19" descr="Smiling senior in a kitchen">
            <a:extLst>
              <a:ext uri="{FF2B5EF4-FFF2-40B4-BE49-F238E27FC236}">
                <a16:creationId xmlns:a16="http://schemas.microsoft.com/office/drawing/2014/main" id="{4D9C7F41-F22B-0C66-19BE-5B6D3C9C1BF2}"/>
              </a:ext>
            </a:extLst>
          </p:cNvPr>
          <p:cNvPicPr>
            <a:picLocks noGrp="1" noChangeAspect="1"/>
          </p:cNvPicPr>
          <p:nvPr>
            <p:ph type="pic" sz="quarter" idx="16"/>
          </p:nvPr>
        </p:nvPicPr>
        <p:blipFill>
          <a:blip r:embed="rId5" cstate="print">
            <a:extLst>
              <a:ext uri="{28A0092B-C50C-407E-A947-70E740481C1C}">
                <a14:useLocalDpi xmlns:a14="http://schemas.microsoft.com/office/drawing/2010/main"/>
              </a:ext>
            </a:extLst>
          </a:blip>
          <a:srcRect/>
          <a:stretch/>
        </p:blipFill>
        <p:spPr>
          <a:xfrm>
            <a:off x="9394191" y="1809929"/>
            <a:ext cx="2091155" cy="2091156"/>
          </a:xfrm>
        </p:spPr>
      </p:pic>
      <p:sp>
        <p:nvSpPr>
          <p:cNvPr id="10" name="Content Placeholder 9">
            <a:extLst>
              <a:ext uri="{FF2B5EF4-FFF2-40B4-BE49-F238E27FC236}">
                <a16:creationId xmlns:a16="http://schemas.microsoft.com/office/drawing/2014/main" id="{AF0DF6E7-884E-5B99-92B3-26C013E80230}"/>
              </a:ext>
            </a:extLst>
          </p:cNvPr>
          <p:cNvSpPr>
            <a:spLocks noGrp="1"/>
          </p:cNvSpPr>
          <p:nvPr>
            <p:ph idx="17"/>
          </p:nvPr>
        </p:nvSpPr>
        <p:spPr/>
        <p:txBody>
          <a:bodyPr/>
          <a:lstStyle/>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r>
              <a:rPr kumimoji="0" lang="en-US" sz="2000" b="1" i="0" u="none" strike="noStrike" kern="120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rPr>
              <a:t>Second </a:t>
            </a:r>
            <a:r>
              <a:rPr kumimoji="0" lang="en-US" sz="2000" b="1" i="0" u="none" strike="noStrike" kern="1200" cap="none" spc="0" normalizeH="0" baseline="0" noProof="0" dirty="0" err="1">
                <a:ln>
                  <a:noFill/>
                </a:ln>
                <a:solidFill>
                  <a:schemeClr val="tx1"/>
                </a:solidFill>
                <a:effectLst/>
                <a:uLnTx/>
                <a:uFillTx/>
                <a:latin typeface="Poppins" panose="00000500000000000000" pitchFamily="2" charset="0"/>
                <a:ea typeface="+mn-ea"/>
                <a:cs typeface="Poppins" panose="00000500000000000000" pitchFamily="2" charset="0"/>
              </a:rPr>
              <a:t>Namehere</a:t>
            </a:r>
            <a:endParaRPr kumimoji="0" lang="en-US" sz="2000" b="1" i="0" u="none" strike="noStrike" kern="120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endParaRPr>
          </a:p>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endParaRPr kumimoji="0" lang="en-US" sz="14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endParaRPr>
          </a:p>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Their Title</a:t>
            </a:r>
          </a:p>
        </p:txBody>
      </p:sp>
      <p:sp>
        <p:nvSpPr>
          <p:cNvPr id="11" name="Content Placeholder 10">
            <a:extLst>
              <a:ext uri="{FF2B5EF4-FFF2-40B4-BE49-F238E27FC236}">
                <a16:creationId xmlns:a16="http://schemas.microsoft.com/office/drawing/2014/main" id="{DEFA9860-955A-DA58-93E9-4B285A4E8DC8}"/>
              </a:ext>
            </a:extLst>
          </p:cNvPr>
          <p:cNvSpPr>
            <a:spLocks noGrp="1"/>
          </p:cNvSpPr>
          <p:nvPr>
            <p:ph idx="18"/>
          </p:nvPr>
        </p:nvSpPr>
        <p:spPr/>
        <p:txBody>
          <a:bodyPr/>
          <a:lstStyle/>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r>
              <a:rPr kumimoji="0" lang="en-US" sz="2000" b="1" i="0" u="none" strike="noStrike" kern="120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rPr>
              <a:t>Third</a:t>
            </a:r>
          </a:p>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tx1"/>
                </a:solidFill>
                <a:effectLst/>
                <a:uLnTx/>
                <a:uFillTx/>
                <a:latin typeface="Poppins" panose="00000500000000000000" pitchFamily="2" charset="0"/>
                <a:ea typeface="+mn-ea"/>
                <a:cs typeface="Poppins" panose="00000500000000000000" pitchFamily="2" charset="0"/>
              </a:rPr>
              <a:t>Namehere</a:t>
            </a:r>
            <a:endParaRPr kumimoji="0" lang="en-US" sz="2000" b="1" i="0" u="none" strike="noStrike" kern="120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endParaRPr>
          </a:p>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endParaRPr kumimoji="0" lang="en-US" sz="14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endParaRPr>
          </a:p>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Their Title</a:t>
            </a:r>
          </a:p>
        </p:txBody>
      </p:sp>
      <p:sp>
        <p:nvSpPr>
          <p:cNvPr id="12" name="Content Placeholder 11">
            <a:extLst>
              <a:ext uri="{FF2B5EF4-FFF2-40B4-BE49-F238E27FC236}">
                <a16:creationId xmlns:a16="http://schemas.microsoft.com/office/drawing/2014/main" id="{399EB08D-B657-5077-373E-932BC55DD113}"/>
              </a:ext>
            </a:extLst>
          </p:cNvPr>
          <p:cNvSpPr>
            <a:spLocks noGrp="1"/>
          </p:cNvSpPr>
          <p:nvPr>
            <p:ph idx="19"/>
          </p:nvPr>
        </p:nvSpPr>
        <p:spPr/>
        <p:txBody>
          <a:bodyPr/>
          <a:lstStyle/>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r>
              <a:rPr kumimoji="0" lang="en-US" sz="2000" b="1" i="0" u="none" strike="noStrike" kern="120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rPr>
              <a:t>Fourth</a:t>
            </a:r>
          </a:p>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tx1"/>
                </a:solidFill>
                <a:effectLst/>
                <a:uLnTx/>
                <a:uFillTx/>
                <a:latin typeface="Poppins" panose="00000500000000000000" pitchFamily="2" charset="0"/>
                <a:ea typeface="+mn-ea"/>
                <a:cs typeface="Poppins" panose="00000500000000000000" pitchFamily="2" charset="0"/>
              </a:rPr>
              <a:t>Namehere</a:t>
            </a:r>
            <a:endParaRPr kumimoji="0" lang="en-US" sz="2000" b="1" i="0" u="none" strike="noStrike" kern="120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endParaRPr>
          </a:p>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endParaRPr kumimoji="0" lang="en-US" sz="14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endParaRPr>
          </a:p>
          <a:p>
            <a:pPr marL="0" marR="0" lvl="0" indent="0" algn="ctr"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Their Title</a:t>
            </a:r>
          </a:p>
        </p:txBody>
      </p:sp>
    </p:spTree>
    <p:extLst>
      <p:ext uri="{BB962C8B-B14F-4D97-AF65-F5344CB8AC3E}">
        <p14:creationId xmlns:p14="http://schemas.microsoft.com/office/powerpoint/2010/main" val="1297530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Woman reaching for bread on shelf">
            <a:extLst>
              <a:ext uri="{FF2B5EF4-FFF2-40B4-BE49-F238E27FC236}">
                <a16:creationId xmlns:a16="http://schemas.microsoft.com/office/drawing/2014/main" id="{DA041ECA-C547-3BBF-B641-44CF1E7289F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3" b="23"/>
          <a:stretch/>
        </p:blipFill>
        <p:spPr/>
      </p:pic>
      <p:sp>
        <p:nvSpPr>
          <p:cNvPr id="12" name="Content Placeholder 11">
            <a:extLst>
              <a:ext uri="{FF2B5EF4-FFF2-40B4-BE49-F238E27FC236}">
                <a16:creationId xmlns:a16="http://schemas.microsoft.com/office/drawing/2014/main" id="{3BB9B796-986B-FEA1-31E5-1E99C9207472}"/>
              </a:ext>
            </a:extLst>
          </p:cNvPr>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Lorem ipsum dolor sit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amet</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consectetur</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adipiscing</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elit</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Aliquam</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ut</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nisl</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ac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nibh</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fringilla</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b="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aliquet</a:t>
            </a:r>
            <a:r>
              <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p>
          <a:p>
            <a:pPr marL="0" marR="0" lvl="0" indent="0" algn="l" defTabSz="914400" rtl="0" eaLnBrk="1" fontAlgn="auto" latinLnBrk="0" hangingPunct="1">
              <a:lnSpc>
                <a:spcPct val="100000"/>
              </a:lnSpc>
              <a:spcBef>
                <a:spcPts val="0"/>
              </a:spcBef>
              <a:spcAft>
                <a:spcPts val="0"/>
              </a:spcAft>
              <a:buClr>
                <a:srgbClr val="00B0FF"/>
              </a:buClr>
              <a:buSzTx/>
              <a:buFont typeface="Arial" panose="020B0604020202020204" pitchFamily="34" charset="0"/>
              <a:buNone/>
              <a:tabLst/>
              <a:defRPr/>
            </a:pPr>
            <a:endParaRPr kumimoji="0" lang="en-US" sz="1800" b="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endParaRPr>
          </a:p>
          <a:p>
            <a:pPr marR="0" lvl="0" algn="l" defTabSz="914400" rtl="0" eaLnBrk="1" fontAlgn="auto" latinLnBrk="0" hangingPunct="1">
              <a:lnSpc>
                <a:spcPct val="100000"/>
              </a:lnSpc>
              <a:spcBef>
                <a:spcPts val="0"/>
              </a:spcBef>
              <a:spcAft>
                <a:spcPts val="0"/>
              </a:spcAft>
              <a:buSzTx/>
              <a:tabLst/>
              <a:defRPr/>
            </a:pP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Nullam</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egestas</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elementum</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a:t>
            </a:r>
          </a:p>
          <a:p>
            <a:pPr marR="0" lvl="0" algn="l" defTabSz="914400" rtl="0" eaLnBrk="1" fontAlgn="auto" latinLnBrk="0" hangingPunct="1">
              <a:lnSpc>
                <a:spcPct val="100000"/>
              </a:lnSpc>
              <a:spcBef>
                <a:spcPts val="0"/>
              </a:spcBef>
              <a:spcAft>
                <a:spcPts val="0"/>
              </a:spcAft>
              <a:buSzTx/>
              <a:tabLst/>
              <a:defRPr/>
            </a:pPr>
            <a:endPar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endParaRPr>
          </a:p>
          <a:p>
            <a:pPr marR="0" lvl="0" algn="l" defTabSz="914400" rtl="0" eaLnBrk="1" fontAlgn="auto" latinLnBrk="0" hangingPunct="1">
              <a:lnSpc>
                <a:spcPct val="100000"/>
              </a:lnSpc>
              <a:spcBef>
                <a:spcPts val="0"/>
              </a:spcBef>
              <a:spcAft>
                <a:spcPts val="0"/>
              </a:spcAft>
              <a:buSzTx/>
              <a:tabLst/>
              <a:defRPr/>
            </a:pP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Ut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vulputate</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augue</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tristique</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metus</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ultricies</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rhoncus</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a:t>
            </a:r>
          </a:p>
          <a:p>
            <a:pPr marR="0" lvl="0" algn="l" defTabSz="914400" rtl="0" eaLnBrk="1" fontAlgn="auto" latinLnBrk="0" hangingPunct="1">
              <a:lnSpc>
                <a:spcPct val="100000"/>
              </a:lnSpc>
              <a:spcBef>
                <a:spcPts val="0"/>
              </a:spcBef>
              <a:spcAft>
                <a:spcPts val="0"/>
              </a:spcAft>
              <a:buSzTx/>
              <a:tabLst/>
              <a:defRPr/>
            </a:pPr>
            <a:endPar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endParaRPr>
          </a:p>
          <a:p>
            <a:pPr marR="0" lvl="0" algn="l" defTabSz="914400" rtl="0" eaLnBrk="1" fontAlgn="auto" latinLnBrk="0" hangingPunct="1">
              <a:lnSpc>
                <a:spcPct val="100000"/>
              </a:lnSpc>
              <a:spcBef>
                <a:spcPts val="0"/>
              </a:spcBef>
              <a:spcAft>
                <a:spcPts val="0"/>
              </a:spcAft>
              <a:buSzTx/>
              <a:tabLst/>
              <a:defRPr/>
            </a:pP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Quisque</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interdum</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turpis</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nunc</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ac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vehicula</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dolor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laoreet</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eget</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a:t>
            </a:r>
          </a:p>
          <a:p>
            <a:pPr marR="0" lvl="0" algn="l" defTabSz="914400" rtl="0" eaLnBrk="1" fontAlgn="auto" latinLnBrk="0" hangingPunct="1">
              <a:lnSpc>
                <a:spcPct val="100000"/>
              </a:lnSpc>
              <a:spcBef>
                <a:spcPts val="0"/>
              </a:spcBef>
              <a:spcAft>
                <a:spcPts val="0"/>
              </a:spcAft>
              <a:buSzTx/>
              <a:tabLst/>
              <a:defRPr/>
            </a:pPr>
            <a:endPar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endParaRPr>
          </a:p>
          <a:p>
            <a:pPr marR="0" lvl="0" algn="l" defTabSz="914400" rtl="0" eaLnBrk="1" fontAlgn="auto" latinLnBrk="0" hangingPunct="1">
              <a:lnSpc>
                <a:spcPct val="100000"/>
              </a:lnSpc>
              <a:spcBef>
                <a:spcPts val="0"/>
              </a:spcBef>
              <a:spcAft>
                <a:spcPts val="0"/>
              </a:spcAft>
              <a:buSzTx/>
              <a:tabLst/>
              <a:defRPr/>
            </a:pP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Ut convallis,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urna</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ut</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scelerisque</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sodales</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metus</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nunc</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tincidunt</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turpis</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eget</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 gravida </a:t>
            </a:r>
            <a:r>
              <a:rPr kumimoji="0" lang="en-US" sz="1800" i="0" u="none" strike="noStrike" kern="1200" cap="none" spc="0" normalizeH="0" baseline="0" noProof="0" dirty="0" err="1">
                <a:ln>
                  <a:noFill/>
                </a:ln>
                <a:solidFill>
                  <a:srgbClr val="373E42"/>
                </a:solidFill>
                <a:effectLst/>
                <a:uLnTx/>
                <a:uFillTx/>
                <a:latin typeface="Poppins" panose="00000500000000000000" pitchFamily="2" charset="0"/>
                <a:ea typeface="+mn-ea"/>
                <a:cs typeface="Poppins" panose="00000500000000000000" pitchFamily="2" charset="0"/>
              </a:rPr>
              <a:t>nulla</a:t>
            </a:r>
            <a:r>
              <a:rPr kumimoji="0" lang="en-US" sz="1800" i="0" u="none" strike="noStrike" kern="1200" cap="none" spc="0" normalizeH="0" baseline="0" noProof="0" dirty="0">
                <a:ln>
                  <a:noFill/>
                </a:ln>
                <a:solidFill>
                  <a:srgbClr val="373E42"/>
                </a:solidFill>
                <a:effectLst/>
                <a:uLnTx/>
                <a:uFillTx/>
                <a:latin typeface="Poppins" panose="00000500000000000000" pitchFamily="2" charset="0"/>
                <a:ea typeface="+mn-ea"/>
                <a:cs typeface="Poppins" panose="00000500000000000000" pitchFamily="2" charset="0"/>
              </a:rPr>
              <a:t>.</a:t>
            </a:r>
          </a:p>
        </p:txBody>
      </p:sp>
      <p:sp>
        <p:nvSpPr>
          <p:cNvPr id="11" name="Title 10">
            <a:extLst>
              <a:ext uri="{FF2B5EF4-FFF2-40B4-BE49-F238E27FC236}">
                <a16:creationId xmlns:a16="http://schemas.microsoft.com/office/drawing/2014/main" id="{18B63626-5421-6210-CF85-A3B41F50BB40}"/>
              </a:ext>
            </a:extLst>
          </p:cNvPr>
          <p:cNvSpPr>
            <a:spLocks noGrp="1"/>
          </p:cNvSpPr>
          <p:nvPr>
            <p:ph type="title"/>
          </p:nvPr>
        </p:nvSpPr>
        <p:spPr/>
        <p:txBody>
          <a:bodyPr/>
          <a:lstStyle/>
          <a:p>
            <a:r>
              <a:rPr lang="en-US" dirty="0"/>
              <a:t>Lorem ipsum</a:t>
            </a:r>
          </a:p>
        </p:txBody>
      </p:sp>
      <p:pic>
        <p:nvPicPr>
          <p:cNvPr id="2" name="Graphic 1">
            <a:extLst>
              <a:ext uri="{FF2B5EF4-FFF2-40B4-BE49-F238E27FC236}">
                <a16:creationId xmlns:a16="http://schemas.microsoft.com/office/drawing/2014/main" id="{BFDA1C23-822F-F174-BDDF-C67B0A06B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02285" y="1463284"/>
            <a:ext cx="589715" cy="1965716"/>
          </a:xfrm>
          <a:prstGeom prst="rect">
            <a:avLst/>
          </a:prstGeom>
          <a:effectLst>
            <a:outerShdw blurRad="50800" dist="38100" dir="8100000" algn="tr" rotWithShape="0">
              <a:prstClr val="black">
                <a:alpha val="15000"/>
              </a:prstClr>
            </a:outerShdw>
          </a:effectLst>
        </p:spPr>
      </p:pic>
    </p:spTree>
    <p:extLst>
      <p:ext uri="{BB962C8B-B14F-4D97-AF65-F5344CB8AC3E}">
        <p14:creationId xmlns:p14="http://schemas.microsoft.com/office/powerpoint/2010/main" val="1198411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3473A40-6AFD-EDEA-E5D4-870EE5FDD66C}"/>
              </a:ext>
            </a:extLst>
          </p:cNvPr>
          <p:cNvSpPr>
            <a:spLocks noGrp="1"/>
          </p:cNvSpPr>
          <p:nvPr>
            <p:ph idx="1"/>
          </p:nvPr>
        </p:nvSpPr>
        <p:spPr/>
        <p:txBody>
          <a:bodyPr/>
          <a:lstStyle/>
          <a:p>
            <a:pPr marL="0" inden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ut</a:t>
            </a:r>
            <a:r>
              <a:rPr lang="en-US" dirty="0"/>
              <a:t> </a:t>
            </a:r>
            <a:r>
              <a:rPr lang="en-US" dirty="0" err="1"/>
              <a:t>nisl</a:t>
            </a:r>
            <a:r>
              <a:rPr lang="en-US" dirty="0"/>
              <a:t> ac </a:t>
            </a:r>
            <a:r>
              <a:rPr lang="en-US" dirty="0" err="1"/>
              <a:t>nibh</a:t>
            </a:r>
            <a:r>
              <a:rPr lang="en-US" dirty="0"/>
              <a:t> </a:t>
            </a:r>
            <a:r>
              <a:rPr lang="en-US" dirty="0" err="1"/>
              <a:t>fringilla</a:t>
            </a:r>
            <a:r>
              <a:rPr lang="en-US" dirty="0"/>
              <a:t> </a:t>
            </a:r>
            <a:r>
              <a:rPr lang="en-US" dirty="0" err="1"/>
              <a:t>aliquet</a:t>
            </a:r>
            <a:r>
              <a:rPr lang="en-US" dirty="0"/>
              <a:t>. </a:t>
            </a:r>
          </a:p>
          <a:p>
            <a:endParaRPr lang="en-US" dirty="0"/>
          </a:p>
          <a:p>
            <a:r>
              <a:rPr lang="en-US" dirty="0" err="1"/>
              <a:t>Nullam</a:t>
            </a:r>
            <a:r>
              <a:rPr lang="en-US" dirty="0"/>
              <a:t> </a:t>
            </a:r>
            <a:r>
              <a:rPr lang="en-US" dirty="0" err="1"/>
              <a:t>egestas</a:t>
            </a:r>
            <a:r>
              <a:rPr lang="en-US" dirty="0"/>
              <a:t> </a:t>
            </a:r>
            <a:r>
              <a:rPr lang="en-US" dirty="0" err="1"/>
              <a:t>elementum</a:t>
            </a:r>
            <a:r>
              <a:rPr lang="en-US" dirty="0"/>
              <a:t> </a:t>
            </a:r>
            <a:r>
              <a:rPr lang="en-US" dirty="0" err="1"/>
              <a:t>est</a:t>
            </a:r>
            <a:r>
              <a:rPr lang="en-US" dirty="0"/>
              <a:t> sit </a:t>
            </a:r>
            <a:r>
              <a:rPr lang="en-US" dirty="0" err="1"/>
              <a:t>amet</a:t>
            </a:r>
            <a:r>
              <a:rPr lang="en-US" dirty="0"/>
              <a:t> </a:t>
            </a:r>
            <a:r>
              <a:rPr lang="en-US" dirty="0" err="1"/>
              <a:t>iaculis</a:t>
            </a:r>
            <a:r>
              <a:rPr lang="en-US" dirty="0"/>
              <a:t>.</a:t>
            </a:r>
          </a:p>
          <a:p>
            <a:r>
              <a:rPr lang="en-US" dirty="0"/>
              <a:t>Ut </a:t>
            </a:r>
            <a:r>
              <a:rPr lang="en-US" dirty="0" err="1"/>
              <a:t>vulputate</a:t>
            </a:r>
            <a:r>
              <a:rPr lang="en-US" dirty="0"/>
              <a:t> </a:t>
            </a:r>
            <a:r>
              <a:rPr lang="en-US" dirty="0" err="1"/>
              <a:t>augue</a:t>
            </a:r>
            <a:r>
              <a:rPr lang="en-US" dirty="0"/>
              <a:t> </a:t>
            </a:r>
            <a:r>
              <a:rPr lang="en-US" dirty="0" err="1"/>
              <a:t>tristique</a:t>
            </a:r>
            <a:r>
              <a:rPr lang="en-US" dirty="0"/>
              <a:t> </a:t>
            </a:r>
            <a:r>
              <a:rPr lang="en-US" dirty="0" err="1"/>
              <a:t>metus</a:t>
            </a:r>
            <a:r>
              <a:rPr lang="en-US" dirty="0"/>
              <a:t> </a:t>
            </a:r>
            <a:r>
              <a:rPr lang="en-US" dirty="0" err="1"/>
              <a:t>ultricies</a:t>
            </a:r>
            <a:r>
              <a:rPr lang="en-US" dirty="0"/>
              <a:t> </a:t>
            </a:r>
            <a:r>
              <a:rPr lang="en-US" dirty="0" err="1"/>
              <a:t>rhoncus</a:t>
            </a:r>
            <a:r>
              <a:rPr lang="en-US" dirty="0"/>
              <a:t>.</a:t>
            </a:r>
          </a:p>
          <a:p>
            <a:r>
              <a:rPr lang="en-US" dirty="0" err="1"/>
              <a:t>Quisque</a:t>
            </a:r>
            <a:r>
              <a:rPr lang="en-US" dirty="0"/>
              <a:t> </a:t>
            </a:r>
            <a:r>
              <a:rPr lang="en-US" dirty="0" err="1"/>
              <a:t>interdum</a:t>
            </a:r>
            <a:r>
              <a:rPr lang="en-US" dirty="0"/>
              <a:t> </a:t>
            </a:r>
            <a:r>
              <a:rPr lang="en-US" dirty="0" err="1"/>
              <a:t>turpis</a:t>
            </a:r>
            <a:r>
              <a:rPr lang="en-US" dirty="0"/>
              <a:t> </a:t>
            </a:r>
            <a:r>
              <a:rPr lang="en-US" dirty="0" err="1"/>
              <a:t>nunc</a:t>
            </a:r>
            <a:r>
              <a:rPr lang="en-US" dirty="0"/>
              <a:t>, ac </a:t>
            </a:r>
            <a:r>
              <a:rPr lang="en-US" dirty="0" err="1"/>
              <a:t>vehicula</a:t>
            </a:r>
            <a:r>
              <a:rPr lang="en-US" dirty="0"/>
              <a:t> dolor </a:t>
            </a:r>
            <a:r>
              <a:rPr lang="en-US" dirty="0" err="1"/>
              <a:t>laoreet</a:t>
            </a:r>
            <a:r>
              <a:rPr lang="en-US" dirty="0"/>
              <a:t> </a:t>
            </a:r>
            <a:r>
              <a:rPr lang="en-US" dirty="0" err="1"/>
              <a:t>eget</a:t>
            </a:r>
            <a:r>
              <a:rPr lang="en-US" dirty="0"/>
              <a:t>.</a:t>
            </a:r>
          </a:p>
          <a:p>
            <a:r>
              <a:rPr lang="en-US" dirty="0"/>
              <a:t>Ut convallis, </a:t>
            </a:r>
            <a:r>
              <a:rPr lang="en-US" dirty="0" err="1"/>
              <a:t>urna</a:t>
            </a:r>
            <a:r>
              <a:rPr lang="en-US" dirty="0"/>
              <a:t> </a:t>
            </a:r>
            <a:r>
              <a:rPr lang="en-US" dirty="0" err="1"/>
              <a:t>ut</a:t>
            </a:r>
            <a:r>
              <a:rPr lang="en-US" dirty="0"/>
              <a:t> </a:t>
            </a:r>
            <a:r>
              <a:rPr lang="en-US" dirty="0" err="1"/>
              <a:t>scelerisque</a:t>
            </a:r>
            <a:r>
              <a:rPr lang="en-US" dirty="0"/>
              <a:t> </a:t>
            </a:r>
            <a:r>
              <a:rPr lang="en-US" dirty="0" err="1"/>
              <a:t>sodales</a:t>
            </a:r>
            <a:r>
              <a:rPr lang="en-US" dirty="0"/>
              <a:t>, </a:t>
            </a:r>
            <a:r>
              <a:rPr lang="en-US" dirty="0" err="1"/>
              <a:t>metus</a:t>
            </a:r>
            <a:r>
              <a:rPr lang="en-US" dirty="0"/>
              <a:t> </a:t>
            </a:r>
            <a:r>
              <a:rPr lang="en-US" dirty="0" err="1"/>
              <a:t>nunc</a:t>
            </a:r>
            <a:r>
              <a:rPr lang="en-US" dirty="0"/>
              <a:t> </a:t>
            </a:r>
            <a:r>
              <a:rPr lang="en-US" dirty="0" err="1"/>
              <a:t>tincidunt</a:t>
            </a:r>
            <a:r>
              <a:rPr lang="en-US" dirty="0"/>
              <a:t> </a:t>
            </a:r>
            <a:r>
              <a:rPr lang="en-US" dirty="0" err="1"/>
              <a:t>turpis</a:t>
            </a:r>
            <a:r>
              <a:rPr lang="en-US" dirty="0"/>
              <a:t>, </a:t>
            </a:r>
            <a:r>
              <a:rPr lang="en-US" dirty="0" err="1"/>
              <a:t>eget</a:t>
            </a:r>
            <a:r>
              <a:rPr lang="en-US" dirty="0"/>
              <a:t> gravida </a:t>
            </a:r>
            <a:r>
              <a:rPr lang="en-US" dirty="0" err="1"/>
              <a:t>nulla</a:t>
            </a:r>
            <a:r>
              <a:rPr lang="en-US" dirty="0"/>
              <a:t>.</a:t>
            </a:r>
          </a:p>
          <a:p>
            <a:endParaRPr lang="en-US" dirty="0"/>
          </a:p>
          <a:p>
            <a:pPr marL="0" indent="0">
              <a:buNone/>
            </a:pPr>
            <a:r>
              <a:rPr lang="en-US" dirty="0"/>
              <a:t>Maecenas pulvinar </a:t>
            </a:r>
            <a:r>
              <a:rPr lang="en-US" dirty="0" err="1"/>
              <a:t>sapien</a:t>
            </a:r>
            <a:r>
              <a:rPr lang="en-US" dirty="0"/>
              <a:t> </a:t>
            </a:r>
            <a:r>
              <a:rPr lang="en-US" dirty="0" err="1"/>
              <a:t>tristique</a:t>
            </a:r>
            <a:r>
              <a:rPr lang="en-US" dirty="0"/>
              <a:t> libero.</a:t>
            </a:r>
          </a:p>
          <a:p>
            <a:endParaRPr lang="en-US" dirty="0"/>
          </a:p>
          <a:p>
            <a:pPr marL="0" indent="0">
              <a:buNone/>
            </a:pPr>
            <a:r>
              <a:rPr lang="en-US" b="1" dirty="0">
                <a:solidFill>
                  <a:schemeClr val="accent1"/>
                </a:solidFill>
              </a:rPr>
              <a:t>Sed </a:t>
            </a:r>
            <a:r>
              <a:rPr lang="en-US" b="1" dirty="0" err="1">
                <a:solidFill>
                  <a:schemeClr val="accent1"/>
                </a:solidFill>
              </a:rPr>
              <a:t>mollis</a:t>
            </a:r>
            <a:r>
              <a:rPr lang="en-US" b="1" dirty="0">
                <a:solidFill>
                  <a:schemeClr val="accent1"/>
                </a:solidFill>
              </a:rPr>
              <a:t> </a:t>
            </a:r>
            <a:r>
              <a:rPr lang="en-US" b="1" dirty="0" err="1">
                <a:solidFill>
                  <a:schemeClr val="accent1"/>
                </a:solidFill>
              </a:rPr>
              <a:t>congue</a:t>
            </a:r>
            <a:r>
              <a:rPr lang="en-US" b="1" dirty="0">
                <a:solidFill>
                  <a:schemeClr val="accent1"/>
                </a:solidFill>
              </a:rPr>
              <a:t> </a:t>
            </a:r>
            <a:r>
              <a:rPr lang="en-US" b="1" dirty="0" err="1">
                <a:solidFill>
                  <a:schemeClr val="accent1"/>
                </a:solidFill>
              </a:rPr>
              <a:t>tellus</a:t>
            </a:r>
            <a:r>
              <a:rPr lang="en-US" b="1" dirty="0">
                <a:solidFill>
                  <a:schemeClr val="accent1"/>
                </a:solidFill>
              </a:rPr>
              <a:t>, </a:t>
            </a:r>
            <a:r>
              <a:rPr lang="en-US" b="1" dirty="0" err="1">
                <a:solidFill>
                  <a:schemeClr val="accent1"/>
                </a:solidFill>
              </a:rPr>
              <a:t>imperdiet</a:t>
            </a:r>
            <a:r>
              <a:rPr lang="en-US" b="1" dirty="0">
                <a:solidFill>
                  <a:schemeClr val="accent1"/>
                </a:solidFill>
              </a:rPr>
              <a:t> cursus </a:t>
            </a:r>
            <a:r>
              <a:rPr lang="en-US" b="1" dirty="0" err="1">
                <a:solidFill>
                  <a:schemeClr val="accent1"/>
                </a:solidFill>
              </a:rPr>
              <a:t>mauris</a:t>
            </a:r>
            <a:r>
              <a:rPr lang="en-US" b="1" dirty="0">
                <a:solidFill>
                  <a:schemeClr val="accent1"/>
                </a:solidFill>
              </a:rPr>
              <a:t>.</a:t>
            </a:r>
          </a:p>
        </p:txBody>
      </p:sp>
      <p:sp>
        <p:nvSpPr>
          <p:cNvPr id="8" name="Title 7">
            <a:extLst>
              <a:ext uri="{FF2B5EF4-FFF2-40B4-BE49-F238E27FC236}">
                <a16:creationId xmlns:a16="http://schemas.microsoft.com/office/drawing/2014/main" id="{9C189CBB-D8E2-58A8-B04D-2A25216E1F25}"/>
              </a:ext>
            </a:extLst>
          </p:cNvPr>
          <p:cNvSpPr>
            <a:spLocks noGrp="1"/>
          </p:cNvSpPr>
          <p:nvPr>
            <p:ph type="title"/>
          </p:nvPr>
        </p:nvSpPr>
        <p:spPr/>
        <p:txBody>
          <a:bodyPr/>
          <a:lstStyle/>
          <a:p>
            <a:r>
              <a:rPr lang="en-US" dirty="0"/>
              <a:t>Lorem ipsum </a:t>
            </a:r>
            <a:r>
              <a:rPr lang="en-US" dirty="0" err="1"/>
              <a:t>dolar</a:t>
            </a:r>
            <a:r>
              <a:rPr lang="en-US" dirty="0"/>
              <a:t> sit </a:t>
            </a:r>
            <a:r>
              <a:rPr lang="en-US" dirty="0" err="1"/>
              <a:t>amet</a:t>
            </a:r>
            <a:endParaRPr lang="en-US" dirty="0"/>
          </a:p>
        </p:txBody>
      </p:sp>
      <p:pic>
        <p:nvPicPr>
          <p:cNvPr id="7" name="Picture Placeholder 6" descr="Food on table">
            <a:extLst>
              <a:ext uri="{FF2B5EF4-FFF2-40B4-BE49-F238E27FC236}">
                <a16:creationId xmlns:a16="http://schemas.microsoft.com/office/drawing/2014/main" id="{60D1E3A2-1943-2EBD-1B10-6AAB4D5DA4D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p:pic>
      <p:grpSp>
        <p:nvGrpSpPr>
          <p:cNvPr id="2" name="Group 1">
            <a:extLst>
              <a:ext uri="{FF2B5EF4-FFF2-40B4-BE49-F238E27FC236}">
                <a16:creationId xmlns:a16="http://schemas.microsoft.com/office/drawing/2014/main" id="{604C15F5-989E-2254-C426-54E385DF3795}"/>
              </a:ext>
            </a:extLst>
          </p:cNvPr>
          <p:cNvGrpSpPr/>
          <p:nvPr/>
        </p:nvGrpSpPr>
        <p:grpSpPr>
          <a:xfrm>
            <a:off x="1069995" y="5481576"/>
            <a:ext cx="4980708" cy="759376"/>
            <a:chOff x="571500" y="2121821"/>
            <a:chExt cx="4980708" cy="759376"/>
          </a:xfrm>
        </p:grpSpPr>
        <p:sp>
          <p:nvSpPr>
            <p:cNvPr id="3" name="TextBox 2">
              <a:extLst>
                <a:ext uri="{FF2B5EF4-FFF2-40B4-BE49-F238E27FC236}">
                  <a16:creationId xmlns:a16="http://schemas.microsoft.com/office/drawing/2014/main" id="{17AE4D84-5D35-6C18-F145-B977BBF8F3A8}"/>
                </a:ext>
              </a:extLst>
            </p:cNvPr>
            <p:cNvSpPr txBox="1"/>
            <p:nvPr/>
          </p:nvSpPr>
          <p:spPr>
            <a:xfrm>
              <a:off x="2632363" y="2121821"/>
              <a:ext cx="2919845" cy="759376"/>
            </a:xfrm>
            <a:prstGeom prst="rect">
              <a:avLst/>
            </a:prstGeom>
            <a:noFill/>
          </p:spPr>
          <p:txBody>
            <a:bodyPr wrap="square" lIns="0" tIns="0" rIns="0" bIns="0" anchor="ctr">
              <a:noAutofit/>
            </a:bodyPr>
            <a:lstStyle/>
            <a:p>
              <a:r>
                <a:rPr lang="en-GB" sz="2000" b="1" dirty="0">
                  <a:latin typeface="Poppins" pitchFamily="2" charset="77"/>
                  <a:cs typeface="Poppins" pitchFamily="2" charset="77"/>
                </a:rPr>
                <a:t>Maximise profitability faster with Fourth</a:t>
              </a:r>
              <a:endParaRPr lang="en-GB" sz="2000" b="1" dirty="0"/>
            </a:p>
          </p:txBody>
        </p:sp>
        <p:sp>
          <p:nvSpPr>
            <p:cNvPr id="4" name="TextBox 3">
              <a:extLst>
                <a:ext uri="{FF2B5EF4-FFF2-40B4-BE49-F238E27FC236}">
                  <a16:creationId xmlns:a16="http://schemas.microsoft.com/office/drawing/2014/main" id="{791C936F-C474-DC58-01E7-39E421C87C69}"/>
                </a:ext>
              </a:extLst>
            </p:cNvPr>
            <p:cNvSpPr txBox="1"/>
            <p:nvPr/>
          </p:nvSpPr>
          <p:spPr>
            <a:xfrm>
              <a:off x="571500" y="2121821"/>
              <a:ext cx="2060863" cy="759376"/>
            </a:xfrm>
            <a:prstGeom prst="rect">
              <a:avLst/>
            </a:prstGeom>
            <a:no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solidFill>
                  <a:effectLst/>
                  <a:uLnTx/>
                  <a:uFillTx/>
                  <a:latin typeface="Poppins" pitchFamily="2" charset="77"/>
                  <a:ea typeface="+mn-ea"/>
                  <a:cs typeface="Poppins" pitchFamily="2" charset="77"/>
                </a:rPr>
                <a:t>44.5%</a:t>
              </a:r>
              <a:endParaRPr kumimoji="0" lang="en-US" b="0" i="0" u="none" strike="noStrike" kern="1200" cap="none" spc="0" normalizeH="0" baseline="0" noProof="0" dirty="0">
                <a:ln>
                  <a:noFill/>
                </a:ln>
                <a:solidFill>
                  <a:schemeClr val="accent1"/>
                </a:solidFill>
                <a:effectLst/>
                <a:uLnTx/>
                <a:uFillTx/>
                <a:latin typeface="Poppins" pitchFamily="2" charset="77"/>
                <a:ea typeface="+mn-ea"/>
                <a:cs typeface="Poppins" pitchFamily="2" charset="77"/>
              </a:endParaRPr>
            </a:p>
          </p:txBody>
        </p:sp>
      </p:grpSp>
    </p:spTree>
    <p:extLst>
      <p:ext uri="{BB962C8B-B14F-4D97-AF65-F5344CB8AC3E}">
        <p14:creationId xmlns:p14="http://schemas.microsoft.com/office/powerpoint/2010/main" val="1146574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se-up of a person smiling&#10;&#10;AI-generated content may be incorrect.">
            <a:extLst>
              <a:ext uri="{FF2B5EF4-FFF2-40B4-BE49-F238E27FC236}">
                <a16:creationId xmlns:a16="http://schemas.microsoft.com/office/drawing/2014/main" id="{38DE5F37-E0A4-EE25-7A89-AC450A81A6E1}"/>
              </a:ext>
            </a:extLst>
          </p:cNvPr>
          <p:cNvPicPr>
            <a:picLocks noGrp="1" noChangeAspect="1"/>
          </p:cNvPicPr>
          <p:nvPr>
            <p:ph type="pic" sz="quarter" idx="12"/>
          </p:nvPr>
        </p:nvPicPr>
        <p:blipFill>
          <a:blip r:embed="rId2"/>
          <a:srcRect/>
          <a:stretch>
            <a:fillRect/>
          </a:stretch>
        </p:blipFill>
        <p:spPr/>
      </p:pic>
      <p:sp>
        <p:nvSpPr>
          <p:cNvPr id="7" name="Content Placeholder 6">
            <a:extLst>
              <a:ext uri="{FF2B5EF4-FFF2-40B4-BE49-F238E27FC236}">
                <a16:creationId xmlns:a16="http://schemas.microsoft.com/office/drawing/2014/main" id="{74F7FFD6-7873-A0D3-F104-732A9019EED5}"/>
              </a:ext>
            </a:extLst>
          </p:cNvPr>
          <p:cNvSpPr>
            <a:spLocks noGrp="1"/>
          </p:cNvSpPr>
          <p:nvPr>
            <p:ph idx="13"/>
          </p:nvPr>
        </p:nvSpPr>
        <p:spPr/>
        <p:txBody>
          <a:bodyPr/>
          <a:lstStyle/>
          <a:p>
            <a:r>
              <a:rPr lang="en-US" dirty="0"/>
              <a:t>Dave Paul, Founder</a:t>
            </a:r>
            <a:br>
              <a:rPr lang="en-US" dirty="0"/>
            </a:br>
            <a:r>
              <a:rPr lang="en-US" dirty="0"/>
              <a:t>Pluckers Wing Bar</a:t>
            </a:r>
          </a:p>
        </p:txBody>
      </p:sp>
      <p:sp>
        <p:nvSpPr>
          <p:cNvPr id="5" name="Content Placeholder 4">
            <a:extLst>
              <a:ext uri="{FF2B5EF4-FFF2-40B4-BE49-F238E27FC236}">
                <a16:creationId xmlns:a16="http://schemas.microsoft.com/office/drawing/2014/main" id="{411E6428-B1CE-2EEA-2C93-9980B51B9354}"/>
              </a:ext>
            </a:extLst>
          </p:cNvPr>
          <p:cNvSpPr>
            <a:spLocks noGrp="1"/>
          </p:cNvSpPr>
          <p:nvPr>
            <p:ph idx="1"/>
          </p:nvPr>
        </p:nvSpPr>
        <p:spPr/>
        <p:txBody>
          <a:bodyPr/>
          <a:lstStyle/>
          <a:p>
            <a:r>
              <a:rPr lang="en-US" b="0" dirty="0"/>
              <a:t>We now run our business in a way that wouldn’t be possible without </a:t>
            </a:r>
            <a:r>
              <a:rPr lang="en-US" b="0" dirty="0" err="1"/>
              <a:t>HotSchedules</a:t>
            </a:r>
            <a:r>
              <a:rPr lang="en-US" b="0" dirty="0"/>
              <a:t>. </a:t>
            </a:r>
            <a:r>
              <a:rPr lang="en-US" dirty="0">
                <a:solidFill>
                  <a:schemeClr val="accent1"/>
                </a:solidFill>
              </a:rPr>
              <a:t>Every manager knows exactly how much staff are needed at each service level to meet demand.</a:t>
            </a:r>
          </a:p>
        </p:txBody>
      </p:sp>
    </p:spTree>
    <p:extLst>
      <p:ext uri="{BB962C8B-B14F-4D97-AF65-F5344CB8AC3E}">
        <p14:creationId xmlns:p14="http://schemas.microsoft.com/office/powerpoint/2010/main" val="246250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1F26817-50C7-0DAC-B7AC-FD89A3EFC1D6}"/>
              </a:ext>
            </a:extLst>
          </p:cNvPr>
          <p:cNvSpPr>
            <a:spLocks noGrp="1"/>
          </p:cNvSpPr>
          <p:nvPr>
            <p:ph idx="1"/>
          </p:nvPr>
        </p:nvSpPr>
        <p:spPr/>
        <p:txBody>
          <a:bodyPr/>
          <a:lstStyle/>
          <a:p>
            <a:pPr marL="0" inden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ut</a:t>
            </a:r>
            <a:r>
              <a:rPr lang="en-US" dirty="0"/>
              <a:t> </a:t>
            </a:r>
            <a:r>
              <a:rPr lang="en-US" dirty="0" err="1"/>
              <a:t>nisl</a:t>
            </a:r>
            <a:r>
              <a:rPr lang="en-US" dirty="0"/>
              <a:t> ac </a:t>
            </a:r>
            <a:r>
              <a:rPr lang="en-US" dirty="0" err="1"/>
              <a:t>nibh</a:t>
            </a:r>
            <a:r>
              <a:rPr lang="en-US" dirty="0"/>
              <a:t> </a:t>
            </a:r>
            <a:r>
              <a:rPr lang="en-US" dirty="0" err="1"/>
              <a:t>fringilla</a:t>
            </a:r>
            <a:r>
              <a:rPr lang="en-US" dirty="0"/>
              <a:t> </a:t>
            </a:r>
            <a:r>
              <a:rPr lang="en-US" dirty="0" err="1"/>
              <a:t>aliquet</a:t>
            </a:r>
            <a:r>
              <a:rPr lang="en-US" dirty="0"/>
              <a:t>. </a:t>
            </a:r>
            <a:r>
              <a:rPr lang="en-US" dirty="0" err="1"/>
              <a:t>Nullam</a:t>
            </a:r>
            <a:r>
              <a:rPr lang="en-US" dirty="0"/>
              <a:t> </a:t>
            </a:r>
            <a:r>
              <a:rPr lang="en-US" dirty="0" err="1"/>
              <a:t>egestas</a:t>
            </a:r>
            <a:r>
              <a:rPr lang="en-US" dirty="0"/>
              <a:t> </a:t>
            </a:r>
            <a:r>
              <a:rPr lang="en-US" dirty="0" err="1"/>
              <a:t>elementum</a:t>
            </a:r>
            <a:r>
              <a:rPr lang="en-US" dirty="0"/>
              <a:t> </a:t>
            </a:r>
            <a:r>
              <a:rPr lang="en-US" dirty="0" err="1"/>
              <a:t>est</a:t>
            </a:r>
            <a:r>
              <a:rPr lang="en-US" dirty="0"/>
              <a:t> sit </a:t>
            </a:r>
            <a:r>
              <a:rPr lang="en-US" dirty="0" err="1"/>
              <a:t>amet</a:t>
            </a:r>
            <a:r>
              <a:rPr lang="en-US" dirty="0"/>
              <a:t> </a:t>
            </a:r>
            <a:r>
              <a:rPr lang="en-US" dirty="0" err="1"/>
              <a:t>iaculis</a:t>
            </a:r>
            <a:r>
              <a:rPr lang="en-US" dirty="0"/>
              <a:t>.</a:t>
            </a:r>
          </a:p>
          <a:p>
            <a:pPr marL="0" indent="0">
              <a:buNone/>
            </a:pPr>
            <a:endParaRPr lang="en-US" dirty="0"/>
          </a:p>
          <a:p>
            <a:pPr marL="0" indent="0">
              <a:buNone/>
            </a:pPr>
            <a:r>
              <a:rPr lang="en-US" dirty="0"/>
              <a:t>Ut </a:t>
            </a:r>
            <a:r>
              <a:rPr lang="en-US" dirty="0" err="1"/>
              <a:t>vulputate</a:t>
            </a:r>
            <a:r>
              <a:rPr lang="en-US" dirty="0"/>
              <a:t> </a:t>
            </a:r>
            <a:r>
              <a:rPr lang="en-US" dirty="0" err="1"/>
              <a:t>augue</a:t>
            </a:r>
            <a:r>
              <a:rPr lang="en-US" dirty="0"/>
              <a:t> </a:t>
            </a:r>
            <a:r>
              <a:rPr lang="en-US" dirty="0" err="1"/>
              <a:t>tristique</a:t>
            </a:r>
            <a:r>
              <a:rPr lang="en-US" dirty="0"/>
              <a:t> </a:t>
            </a:r>
            <a:r>
              <a:rPr lang="en-US" dirty="0" err="1"/>
              <a:t>metus</a:t>
            </a:r>
            <a:r>
              <a:rPr lang="en-US" dirty="0"/>
              <a:t> </a:t>
            </a:r>
            <a:r>
              <a:rPr lang="en-US" dirty="0" err="1"/>
              <a:t>ultricies</a:t>
            </a:r>
            <a:r>
              <a:rPr lang="en-US" dirty="0"/>
              <a:t> </a:t>
            </a:r>
            <a:r>
              <a:rPr lang="en-US" dirty="0" err="1"/>
              <a:t>rhoncus</a:t>
            </a:r>
            <a:r>
              <a:rPr lang="en-US" dirty="0"/>
              <a:t>. </a:t>
            </a:r>
            <a:r>
              <a:rPr lang="en-US" dirty="0" err="1"/>
              <a:t>Quisque</a:t>
            </a:r>
            <a:r>
              <a:rPr lang="en-US" dirty="0"/>
              <a:t> </a:t>
            </a:r>
            <a:r>
              <a:rPr lang="en-US" dirty="0" err="1"/>
              <a:t>interdum</a:t>
            </a:r>
            <a:r>
              <a:rPr lang="en-US" dirty="0"/>
              <a:t> </a:t>
            </a:r>
            <a:r>
              <a:rPr lang="en-US" dirty="0" err="1"/>
              <a:t>turpis</a:t>
            </a:r>
            <a:r>
              <a:rPr lang="en-US" dirty="0"/>
              <a:t> </a:t>
            </a:r>
            <a:r>
              <a:rPr lang="en-US" dirty="0" err="1"/>
              <a:t>nunc</a:t>
            </a:r>
            <a:r>
              <a:rPr lang="en-US" dirty="0"/>
              <a:t>, ac </a:t>
            </a:r>
            <a:r>
              <a:rPr lang="en-US" dirty="0" err="1"/>
              <a:t>vehicula</a:t>
            </a:r>
            <a:r>
              <a:rPr lang="en-US" dirty="0"/>
              <a:t> dolor </a:t>
            </a:r>
            <a:r>
              <a:rPr lang="en-US" dirty="0" err="1"/>
              <a:t>laoreet</a:t>
            </a:r>
            <a:r>
              <a:rPr lang="en-US" dirty="0"/>
              <a:t> </a:t>
            </a:r>
            <a:r>
              <a:rPr lang="en-US" dirty="0" err="1"/>
              <a:t>eget</a:t>
            </a:r>
            <a:r>
              <a:rPr lang="en-US" dirty="0"/>
              <a:t>. Ut convallis, </a:t>
            </a:r>
            <a:r>
              <a:rPr lang="en-US" dirty="0" err="1"/>
              <a:t>urna</a:t>
            </a:r>
            <a:r>
              <a:rPr lang="en-US" dirty="0"/>
              <a:t> </a:t>
            </a:r>
            <a:r>
              <a:rPr lang="en-US" dirty="0" err="1"/>
              <a:t>ut</a:t>
            </a:r>
            <a:r>
              <a:rPr lang="en-US" dirty="0"/>
              <a:t> </a:t>
            </a:r>
            <a:r>
              <a:rPr lang="en-US" dirty="0" err="1"/>
              <a:t>scelerisque</a:t>
            </a:r>
            <a:r>
              <a:rPr lang="en-US" dirty="0"/>
              <a:t> </a:t>
            </a:r>
            <a:r>
              <a:rPr lang="en-US" dirty="0" err="1"/>
              <a:t>sodales</a:t>
            </a:r>
            <a:r>
              <a:rPr lang="en-US" dirty="0"/>
              <a:t>, </a:t>
            </a:r>
            <a:r>
              <a:rPr lang="en-US" dirty="0" err="1"/>
              <a:t>metus</a:t>
            </a:r>
            <a:r>
              <a:rPr lang="en-US" dirty="0"/>
              <a:t> </a:t>
            </a:r>
            <a:r>
              <a:rPr lang="en-US" dirty="0" err="1"/>
              <a:t>nunc</a:t>
            </a:r>
            <a:r>
              <a:rPr lang="en-US" dirty="0"/>
              <a:t> </a:t>
            </a:r>
            <a:r>
              <a:rPr lang="en-US" dirty="0" err="1"/>
              <a:t>tincidunt</a:t>
            </a:r>
            <a:r>
              <a:rPr lang="en-US" dirty="0"/>
              <a:t> </a:t>
            </a:r>
            <a:r>
              <a:rPr lang="en-US" dirty="0" err="1"/>
              <a:t>turpis</a:t>
            </a:r>
            <a:r>
              <a:rPr lang="en-US" dirty="0"/>
              <a:t>, </a:t>
            </a:r>
            <a:r>
              <a:rPr lang="en-US" dirty="0" err="1"/>
              <a:t>eget</a:t>
            </a:r>
            <a:r>
              <a:rPr lang="en-US" dirty="0"/>
              <a:t> gravida </a:t>
            </a:r>
            <a:r>
              <a:rPr lang="en-US" dirty="0" err="1"/>
              <a:t>nulla</a:t>
            </a:r>
            <a:r>
              <a:rPr lang="en-US" dirty="0"/>
              <a:t>.</a:t>
            </a:r>
          </a:p>
          <a:p>
            <a:pPr marL="0" indent="0">
              <a:buNone/>
            </a:pPr>
            <a:endParaRPr lang="en-US" dirty="0"/>
          </a:p>
          <a:p>
            <a:pPr marL="0" indent="0">
              <a:buNone/>
            </a:pPr>
            <a:r>
              <a:rPr lang="en-US" dirty="0"/>
              <a:t>Maecenas pulvinar </a:t>
            </a:r>
            <a:r>
              <a:rPr lang="en-US" dirty="0" err="1"/>
              <a:t>sapien</a:t>
            </a:r>
            <a:r>
              <a:rPr lang="en-US" dirty="0"/>
              <a:t> </a:t>
            </a:r>
            <a:r>
              <a:rPr lang="en-US" dirty="0" err="1"/>
              <a:t>tristique</a:t>
            </a:r>
            <a:r>
              <a:rPr lang="en-US" dirty="0"/>
              <a:t> libero.</a:t>
            </a:r>
          </a:p>
          <a:p>
            <a:pPr marL="0" indent="0">
              <a:buNone/>
            </a:pPr>
            <a:endParaRPr lang="en-US" dirty="0"/>
          </a:p>
          <a:p>
            <a:pPr marL="0" indent="0">
              <a:buNone/>
            </a:pPr>
            <a:r>
              <a:rPr lang="en-US" b="1" dirty="0">
                <a:solidFill>
                  <a:schemeClr val="accent1"/>
                </a:solidFill>
              </a:rPr>
              <a:t>Sed </a:t>
            </a:r>
            <a:r>
              <a:rPr lang="en-US" b="1" dirty="0" err="1">
                <a:solidFill>
                  <a:schemeClr val="accent1"/>
                </a:solidFill>
              </a:rPr>
              <a:t>mollis</a:t>
            </a:r>
            <a:r>
              <a:rPr lang="en-US" b="1" dirty="0">
                <a:solidFill>
                  <a:schemeClr val="accent1"/>
                </a:solidFill>
              </a:rPr>
              <a:t> </a:t>
            </a:r>
            <a:r>
              <a:rPr lang="en-US" b="1" dirty="0" err="1">
                <a:solidFill>
                  <a:schemeClr val="accent1"/>
                </a:solidFill>
              </a:rPr>
              <a:t>congue</a:t>
            </a:r>
            <a:r>
              <a:rPr lang="en-US" b="1" dirty="0">
                <a:solidFill>
                  <a:schemeClr val="accent1"/>
                </a:solidFill>
              </a:rPr>
              <a:t> </a:t>
            </a:r>
            <a:r>
              <a:rPr lang="en-US" b="1" dirty="0" err="1">
                <a:solidFill>
                  <a:schemeClr val="accent1"/>
                </a:solidFill>
              </a:rPr>
              <a:t>tellus</a:t>
            </a:r>
            <a:r>
              <a:rPr lang="en-US" b="1" dirty="0">
                <a:solidFill>
                  <a:schemeClr val="accent1"/>
                </a:solidFill>
              </a:rPr>
              <a:t>, </a:t>
            </a:r>
            <a:r>
              <a:rPr lang="en-US" b="1" dirty="0" err="1">
                <a:solidFill>
                  <a:schemeClr val="accent1"/>
                </a:solidFill>
              </a:rPr>
              <a:t>imperdiet</a:t>
            </a:r>
            <a:r>
              <a:rPr lang="en-US" b="1" dirty="0">
                <a:solidFill>
                  <a:schemeClr val="accent1"/>
                </a:solidFill>
              </a:rPr>
              <a:t> cursus </a:t>
            </a:r>
            <a:r>
              <a:rPr lang="en-US" b="1" dirty="0" err="1">
                <a:solidFill>
                  <a:schemeClr val="accent1"/>
                </a:solidFill>
              </a:rPr>
              <a:t>mauris</a:t>
            </a:r>
            <a:r>
              <a:rPr lang="en-US" b="1" dirty="0">
                <a:solidFill>
                  <a:schemeClr val="accent1"/>
                </a:solidFill>
              </a:rPr>
              <a:t>.</a:t>
            </a:r>
          </a:p>
          <a:p>
            <a:endParaRPr lang="en-US" dirty="0"/>
          </a:p>
        </p:txBody>
      </p:sp>
      <p:sp>
        <p:nvSpPr>
          <p:cNvPr id="5" name="Title 4">
            <a:extLst>
              <a:ext uri="{FF2B5EF4-FFF2-40B4-BE49-F238E27FC236}">
                <a16:creationId xmlns:a16="http://schemas.microsoft.com/office/drawing/2014/main" id="{1E4E88C8-1802-D1BC-1FB7-5FB9AE116879}"/>
              </a:ext>
            </a:extLst>
          </p:cNvPr>
          <p:cNvSpPr>
            <a:spLocks noGrp="1"/>
          </p:cNvSpPr>
          <p:nvPr>
            <p:ph type="title"/>
          </p:nvPr>
        </p:nvSpPr>
        <p:spPr/>
        <p:txBody>
          <a:bodyPr/>
          <a:lstStyle/>
          <a:p>
            <a:r>
              <a:rPr lang="en-US" dirty="0"/>
              <a:t>Lorem ipsum </a:t>
            </a:r>
            <a:r>
              <a:rPr lang="en-US" dirty="0" err="1"/>
              <a:t>dolar</a:t>
            </a:r>
            <a:r>
              <a:rPr lang="en-US" dirty="0"/>
              <a:t> sit </a:t>
            </a:r>
            <a:r>
              <a:rPr lang="en-US" dirty="0" err="1"/>
              <a:t>amet</a:t>
            </a:r>
            <a:endParaRPr lang="en-US" dirty="0"/>
          </a:p>
        </p:txBody>
      </p:sp>
      <p:sp>
        <p:nvSpPr>
          <p:cNvPr id="7" name="Content Placeholder 6">
            <a:extLst>
              <a:ext uri="{FF2B5EF4-FFF2-40B4-BE49-F238E27FC236}">
                <a16:creationId xmlns:a16="http://schemas.microsoft.com/office/drawing/2014/main" id="{34532E85-11F4-2FA7-C10A-34ACE7FB5EEA}"/>
              </a:ext>
            </a:extLst>
          </p:cNvPr>
          <p:cNvSpPr>
            <a:spLocks noGrp="1"/>
          </p:cNvSpPr>
          <p:nvPr>
            <p:ph idx="10"/>
          </p:nvPr>
        </p:nvSpPr>
        <p:spPr/>
        <p:txBody>
          <a:bodyPr/>
          <a:lstStyle/>
          <a:p>
            <a:r>
              <a:rPr lang="en-US" sz="2000" b="1" dirty="0">
                <a:solidFill>
                  <a:schemeClr val="accent1"/>
                </a:solidFill>
              </a:rPr>
              <a:t>Did you know?</a:t>
            </a:r>
          </a:p>
          <a:p>
            <a:endParaRPr lang="en-US" dirty="0"/>
          </a:p>
          <a:p>
            <a:r>
              <a:rPr lang="en-US" dirty="0" err="1"/>
              <a:t>Pellentesque</a:t>
            </a:r>
            <a:r>
              <a:rPr lang="en-US" dirty="0"/>
              <a:t> gravida, </a:t>
            </a:r>
            <a:r>
              <a:rPr lang="en-US" dirty="0" err="1"/>
              <a:t>felis</a:t>
            </a:r>
            <a:r>
              <a:rPr lang="en-US" dirty="0"/>
              <a:t> at </a:t>
            </a:r>
            <a:r>
              <a:rPr lang="en-US" dirty="0" err="1"/>
              <a:t>placerat</a:t>
            </a:r>
            <a:r>
              <a:rPr lang="en-US" dirty="0"/>
              <a:t> </a:t>
            </a:r>
            <a:r>
              <a:rPr lang="en-US" dirty="0" err="1"/>
              <a:t>aliquam</a:t>
            </a:r>
            <a:r>
              <a:rPr lang="en-US" dirty="0"/>
              <a:t>, diam </a:t>
            </a:r>
            <a:r>
              <a:rPr lang="en-US" dirty="0" err="1"/>
              <a:t>erat</a:t>
            </a:r>
            <a:r>
              <a:rPr lang="en-US" dirty="0"/>
              <a:t> </a:t>
            </a:r>
            <a:r>
              <a:rPr lang="en-US" dirty="0" err="1"/>
              <a:t>feugiat</a:t>
            </a:r>
            <a:r>
              <a:rPr lang="en-US" dirty="0"/>
              <a:t> </a:t>
            </a:r>
            <a:r>
              <a:rPr lang="en-US" dirty="0" err="1"/>
              <a:t>leo</a:t>
            </a:r>
            <a:r>
              <a:rPr lang="en-US" dirty="0"/>
              <a:t>, vel </a:t>
            </a:r>
            <a:r>
              <a:rPr lang="en-US" dirty="0" err="1"/>
              <a:t>rutrum</a:t>
            </a:r>
            <a:r>
              <a:rPr lang="en-US" dirty="0"/>
              <a:t> </a:t>
            </a:r>
            <a:r>
              <a:rPr lang="en-US" dirty="0" err="1"/>
              <a:t>enim</a:t>
            </a:r>
            <a:r>
              <a:rPr lang="en-US" dirty="0"/>
              <a:t> </a:t>
            </a:r>
            <a:r>
              <a:rPr lang="en-US" dirty="0" err="1"/>
              <a:t>erat</a:t>
            </a:r>
            <a:r>
              <a:rPr lang="en-US" dirty="0"/>
              <a:t> </a:t>
            </a:r>
            <a:r>
              <a:rPr lang="en-US" dirty="0" err="1"/>
              <a:t>quis</a:t>
            </a:r>
            <a:r>
              <a:rPr lang="en-US" dirty="0"/>
              <a:t> </a:t>
            </a:r>
            <a:r>
              <a:rPr lang="en-US" dirty="0" err="1"/>
              <a:t>elit</a:t>
            </a:r>
            <a:r>
              <a:rPr lang="en-US" dirty="0"/>
              <a:t>. </a:t>
            </a:r>
            <a:r>
              <a:rPr lang="en-US" dirty="0" err="1"/>
              <a:t>Nulla</a:t>
            </a:r>
            <a:r>
              <a:rPr lang="en-US" dirty="0"/>
              <a:t> </a:t>
            </a:r>
            <a:r>
              <a:rPr lang="en-US" dirty="0" err="1"/>
              <a:t>sagittis</a:t>
            </a:r>
            <a:r>
              <a:rPr lang="en-US" dirty="0"/>
              <a:t> ipsum vel </a:t>
            </a:r>
            <a:r>
              <a:rPr lang="en-US" dirty="0" err="1"/>
              <a:t>nisl</a:t>
            </a:r>
            <a:r>
              <a:rPr lang="en-US" dirty="0"/>
              <a:t> </a:t>
            </a:r>
            <a:r>
              <a:rPr lang="en-US" dirty="0" err="1"/>
              <a:t>commodo</a:t>
            </a:r>
            <a:r>
              <a:rPr lang="en-US" dirty="0"/>
              <a:t> convallis, a porta </a:t>
            </a:r>
            <a:r>
              <a:rPr lang="en-US" dirty="0" err="1"/>
              <a:t>elit</a:t>
            </a:r>
            <a:r>
              <a:rPr lang="en-US" dirty="0"/>
              <a:t> convallis ac.</a:t>
            </a:r>
          </a:p>
        </p:txBody>
      </p:sp>
    </p:spTree>
    <p:extLst>
      <p:ext uri="{BB962C8B-B14F-4D97-AF65-F5344CB8AC3E}">
        <p14:creationId xmlns:p14="http://schemas.microsoft.com/office/powerpoint/2010/main" val="2025947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04833C2-2FF7-1D66-CFA3-6E8AC606B71D}"/>
              </a:ext>
            </a:extLst>
          </p:cNvPr>
          <p:cNvSpPr>
            <a:spLocks noGrp="1"/>
          </p:cNvSpPr>
          <p:nvPr>
            <p:ph type="body" sz="quarter" idx="10"/>
          </p:nvPr>
        </p:nvSpPr>
        <p:spPr/>
        <p:txBody>
          <a:bodyPr/>
          <a:lstStyle/>
          <a:p>
            <a:r>
              <a:rPr lang="en-US" dirty="0">
                <a:solidFill>
                  <a:schemeClr val="accent1"/>
                </a:solidFill>
              </a:rPr>
              <a:t>Step 1: </a:t>
            </a:r>
            <a:r>
              <a:rPr lang="en-US" dirty="0"/>
              <a:t>Lorem</a:t>
            </a:r>
          </a:p>
        </p:txBody>
      </p:sp>
      <p:sp>
        <p:nvSpPr>
          <p:cNvPr id="23" name="Text Placeholder 22">
            <a:extLst>
              <a:ext uri="{FF2B5EF4-FFF2-40B4-BE49-F238E27FC236}">
                <a16:creationId xmlns:a16="http://schemas.microsoft.com/office/drawing/2014/main" id="{34A35B59-F6CE-700A-52DC-BB7A2CF027F2}"/>
              </a:ext>
            </a:extLst>
          </p:cNvPr>
          <p:cNvSpPr>
            <a:spLocks noGrp="1"/>
          </p:cNvSpPr>
          <p:nvPr>
            <p:ph type="body" sz="quarter" idx="11"/>
          </p:nvPr>
        </p:nvSpPr>
        <p:spPr/>
        <p:txBody>
          <a:bodyPr/>
          <a:lstStyle/>
          <a:p>
            <a:r>
              <a:rPr lang="en-US" dirty="0">
                <a:solidFill>
                  <a:schemeClr val="accent1"/>
                </a:solidFill>
              </a:rPr>
              <a:t>Step 2: </a:t>
            </a:r>
            <a:r>
              <a:rPr lang="en-US" dirty="0"/>
              <a:t>Ipsum</a:t>
            </a:r>
          </a:p>
        </p:txBody>
      </p:sp>
      <p:sp>
        <p:nvSpPr>
          <p:cNvPr id="24" name="Text Placeholder 23">
            <a:extLst>
              <a:ext uri="{FF2B5EF4-FFF2-40B4-BE49-F238E27FC236}">
                <a16:creationId xmlns:a16="http://schemas.microsoft.com/office/drawing/2014/main" id="{B36B6130-706E-E1EA-E2F2-FF12EC278AC3}"/>
              </a:ext>
            </a:extLst>
          </p:cNvPr>
          <p:cNvSpPr>
            <a:spLocks noGrp="1"/>
          </p:cNvSpPr>
          <p:nvPr>
            <p:ph type="body" sz="quarter" idx="12"/>
          </p:nvPr>
        </p:nvSpPr>
        <p:spPr/>
        <p:txBody>
          <a:bodyPr/>
          <a:lstStyle/>
          <a:p>
            <a:r>
              <a:rPr lang="en-US" dirty="0">
                <a:solidFill>
                  <a:schemeClr val="accent1"/>
                </a:solidFill>
              </a:rPr>
              <a:t>Step 3: </a:t>
            </a:r>
            <a:r>
              <a:rPr lang="en-US" dirty="0"/>
              <a:t>Dolar</a:t>
            </a:r>
          </a:p>
        </p:txBody>
      </p:sp>
      <p:sp>
        <p:nvSpPr>
          <p:cNvPr id="25" name="Text Placeholder 24">
            <a:extLst>
              <a:ext uri="{FF2B5EF4-FFF2-40B4-BE49-F238E27FC236}">
                <a16:creationId xmlns:a16="http://schemas.microsoft.com/office/drawing/2014/main" id="{0605834A-439B-12EA-638C-B6F02B34E3D0}"/>
              </a:ext>
            </a:extLst>
          </p:cNvPr>
          <p:cNvSpPr>
            <a:spLocks noGrp="1"/>
          </p:cNvSpPr>
          <p:nvPr>
            <p:ph type="body" sz="quarter" idx="13"/>
          </p:nvPr>
        </p:nvSpPr>
        <p:spPr/>
        <p:txBody>
          <a:bodyPr/>
          <a:lstStyle/>
          <a:p>
            <a:r>
              <a:rPr lang="en-US" dirty="0">
                <a:solidFill>
                  <a:schemeClr val="accent1"/>
                </a:solidFill>
              </a:rPr>
              <a:t>Step 4: </a:t>
            </a:r>
            <a:r>
              <a:rPr lang="en-US" dirty="0"/>
              <a:t>Sit </a:t>
            </a:r>
            <a:r>
              <a:rPr lang="en-US" dirty="0" err="1"/>
              <a:t>Amet</a:t>
            </a:r>
            <a:endParaRPr lang="en-US" dirty="0"/>
          </a:p>
        </p:txBody>
      </p:sp>
      <p:sp>
        <p:nvSpPr>
          <p:cNvPr id="20" name="Title 19">
            <a:extLst>
              <a:ext uri="{FF2B5EF4-FFF2-40B4-BE49-F238E27FC236}">
                <a16:creationId xmlns:a16="http://schemas.microsoft.com/office/drawing/2014/main" id="{2491862F-CBFB-E786-E6D1-D897DD2BEBA0}"/>
              </a:ext>
            </a:extLst>
          </p:cNvPr>
          <p:cNvSpPr>
            <a:spLocks noGrp="1"/>
          </p:cNvSpPr>
          <p:nvPr>
            <p:ph type="title"/>
          </p:nvPr>
        </p:nvSpPr>
        <p:spPr/>
        <p:txBody>
          <a:bodyPr/>
          <a:lstStyle/>
          <a:p>
            <a:r>
              <a:rPr lang="en-US" dirty="0"/>
              <a:t>Lorem ipsum </a:t>
            </a:r>
            <a:r>
              <a:rPr lang="en-US" dirty="0" err="1"/>
              <a:t>dolar</a:t>
            </a:r>
            <a:endParaRPr lang="en-US" dirty="0"/>
          </a:p>
        </p:txBody>
      </p:sp>
      <p:pic>
        <p:nvPicPr>
          <p:cNvPr id="19" name="Picture Placeholder 18" descr="Artificial Intelligence outline">
            <a:extLst>
              <a:ext uri="{FF2B5EF4-FFF2-40B4-BE49-F238E27FC236}">
                <a16:creationId xmlns:a16="http://schemas.microsoft.com/office/drawing/2014/main" id="{E941FCFD-E37C-2132-4189-B8DA6C50C577}"/>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76" b="76"/>
          <a:stretch/>
        </p:blipFill>
        <p:spPr/>
      </p:pic>
      <p:pic>
        <p:nvPicPr>
          <p:cNvPr id="30" name="Picture Placeholder 29" descr="Astronaut female outline">
            <a:extLst>
              <a:ext uri="{FF2B5EF4-FFF2-40B4-BE49-F238E27FC236}">
                <a16:creationId xmlns:a16="http://schemas.microsoft.com/office/drawing/2014/main" id="{AF3428AC-1E98-6AE7-56CD-4653C531BA16}"/>
              </a:ext>
            </a:extLst>
          </p:cNvPr>
          <p:cNvPicPr>
            <a:picLocks noGrp="1" noChangeAspect="1"/>
          </p:cNvPicPr>
          <p:nvPr>
            <p:ph type="pic" sz="quarter" idx="15"/>
          </p:nvPr>
        </p:nvPicPr>
        <p:blipFill>
          <a:blip r:embed="rId4">
            <a:extLst>
              <a:ext uri="{96DAC541-7B7A-43D3-8B79-37D633B846F1}">
                <asvg:svgBlip xmlns:asvg="http://schemas.microsoft.com/office/drawing/2016/SVG/main" r:embed="rId5"/>
              </a:ext>
            </a:extLst>
          </a:blip>
          <a:srcRect t="76" b="76"/>
          <a:stretch/>
        </p:blipFill>
        <p:spPr/>
      </p:pic>
      <p:pic>
        <p:nvPicPr>
          <p:cNvPr id="32" name="Picture Placeholder 31" descr="Aspiration outline">
            <a:extLst>
              <a:ext uri="{FF2B5EF4-FFF2-40B4-BE49-F238E27FC236}">
                <a16:creationId xmlns:a16="http://schemas.microsoft.com/office/drawing/2014/main" id="{4E10B716-06B9-C9EC-23E3-93DECF0F2D69}"/>
              </a:ext>
            </a:extLst>
          </p:cNvPr>
          <p:cNvPicPr>
            <a:picLocks noGrp="1" noChangeAspect="1"/>
          </p:cNvPicPr>
          <p:nvPr>
            <p:ph type="pic" sz="quarter" idx="16"/>
          </p:nvPr>
        </p:nvPicPr>
        <p:blipFill>
          <a:blip r:embed="rId6">
            <a:extLst>
              <a:ext uri="{96DAC541-7B7A-43D3-8B79-37D633B846F1}">
                <asvg:svgBlip xmlns:asvg="http://schemas.microsoft.com/office/drawing/2016/SVG/main" r:embed="rId7"/>
              </a:ext>
            </a:extLst>
          </a:blip>
          <a:srcRect t="76" b="76"/>
          <a:stretch/>
        </p:blipFill>
        <p:spPr/>
      </p:pic>
      <p:pic>
        <p:nvPicPr>
          <p:cNvPr id="34" name="Picture Placeholder 33" descr="Car Mechanic outline">
            <a:extLst>
              <a:ext uri="{FF2B5EF4-FFF2-40B4-BE49-F238E27FC236}">
                <a16:creationId xmlns:a16="http://schemas.microsoft.com/office/drawing/2014/main" id="{B66D9289-27F3-46D3-7B8F-241D5EAE4219}"/>
              </a:ext>
            </a:extLst>
          </p:cNvPr>
          <p:cNvPicPr>
            <a:picLocks noGrp="1" noChangeAspect="1"/>
          </p:cNvPicPr>
          <p:nvPr>
            <p:ph type="pic" sz="quarter" idx="17"/>
          </p:nvPr>
        </p:nvPicPr>
        <p:blipFill>
          <a:blip r:embed="rId8">
            <a:extLst>
              <a:ext uri="{96DAC541-7B7A-43D3-8B79-37D633B846F1}">
                <asvg:svgBlip xmlns:asvg="http://schemas.microsoft.com/office/drawing/2016/SVG/main" r:embed="rId9"/>
              </a:ext>
            </a:extLst>
          </a:blip>
          <a:srcRect t="76" b="76"/>
          <a:stretch/>
        </p:blipFill>
        <p:spPr/>
      </p:pic>
      <p:sp>
        <p:nvSpPr>
          <p:cNvPr id="38" name="Content Placeholder 37">
            <a:extLst>
              <a:ext uri="{FF2B5EF4-FFF2-40B4-BE49-F238E27FC236}">
                <a16:creationId xmlns:a16="http://schemas.microsoft.com/office/drawing/2014/main" id="{96271AF5-91DA-F59C-6594-04F76AEA10B1}"/>
              </a:ext>
            </a:extLst>
          </p:cNvPr>
          <p:cNvSpPr>
            <a:spLocks noGrp="1"/>
          </p:cNvSpPr>
          <p:nvPr>
            <p:ph idx="1"/>
          </p:nvPr>
        </p:nvSpPr>
        <p:spPr/>
        <p:txBody>
          <a:bodyPr/>
          <a:lstStyle/>
          <a:p>
            <a:pPr marL="0" inden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ut</a:t>
            </a:r>
            <a:r>
              <a:rPr lang="en-US" dirty="0"/>
              <a:t> </a:t>
            </a:r>
            <a:r>
              <a:rPr lang="en-US" dirty="0" err="1"/>
              <a:t>nisl</a:t>
            </a:r>
            <a:r>
              <a:rPr lang="en-US" dirty="0"/>
              <a:t> ac </a:t>
            </a:r>
            <a:r>
              <a:rPr lang="en-US" dirty="0" err="1"/>
              <a:t>nibh</a:t>
            </a:r>
            <a:r>
              <a:rPr lang="en-US" dirty="0"/>
              <a:t> </a:t>
            </a:r>
            <a:r>
              <a:rPr lang="en-US" dirty="0" err="1"/>
              <a:t>fringilla</a:t>
            </a:r>
            <a:r>
              <a:rPr lang="en-US" dirty="0"/>
              <a:t> </a:t>
            </a:r>
            <a:r>
              <a:rPr lang="en-US" dirty="0" err="1"/>
              <a:t>aliquet</a:t>
            </a:r>
            <a:r>
              <a:rPr lang="en-US" dirty="0"/>
              <a:t>. </a:t>
            </a:r>
            <a:r>
              <a:rPr lang="en-US" dirty="0" err="1"/>
              <a:t>Nullam</a:t>
            </a:r>
            <a:r>
              <a:rPr lang="en-US" dirty="0"/>
              <a:t> </a:t>
            </a:r>
            <a:r>
              <a:rPr lang="en-US" dirty="0" err="1"/>
              <a:t>egestas</a:t>
            </a:r>
            <a:r>
              <a:rPr lang="en-US" dirty="0"/>
              <a:t> </a:t>
            </a:r>
            <a:r>
              <a:rPr lang="en-US" dirty="0" err="1"/>
              <a:t>elementum</a:t>
            </a:r>
            <a:r>
              <a:rPr lang="en-US" dirty="0"/>
              <a:t> </a:t>
            </a:r>
            <a:r>
              <a:rPr lang="en-US" dirty="0" err="1"/>
              <a:t>est</a:t>
            </a:r>
            <a:r>
              <a:rPr lang="en-US" dirty="0"/>
              <a:t> sit </a:t>
            </a:r>
            <a:r>
              <a:rPr lang="en-US" dirty="0" err="1"/>
              <a:t>amet</a:t>
            </a:r>
            <a:r>
              <a:rPr lang="en-US" dirty="0"/>
              <a:t> </a:t>
            </a:r>
            <a:r>
              <a:rPr lang="en-US" dirty="0" err="1"/>
              <a:t>iaculis</a:t>
            </a:r>
            <a:r>
              <a:rPr lang="en-US" dirty="0"/>
              <a:t>.</a:t>
            </a:r>
          </a:p>
          <a:p>
            <a:endParaRPr lang="en-US" dirty="0"/>
          </a:p>
          <a:p>
            <a:pPr marL="0" indent="0">
              <a:buNone/>
            </a:pPr>
            <a:r>
              <a:rPr lang="en-US" dirty="0"/>
              <a:t>Ut </a:t>
            </a:r>
            <a:r>
              <a:rPr lang="en-US" dirty="0" err="1"/>
              <a:t>vulputate</a:t>
            </a:r>
            <a:r>
              <a:rPr lang="en-US" dirty="0"/>
              <a:t> </a:t>
            </a:r>
            <a:r>
              <a:rPr lang="en-US" dirty="0" err="1"/>
              <a:t>augue</a:t>
            </a:r>
            <a:r>
              <a:rPr lang="en-US" dirty="0"/>
              <a:t> </a:t>
            </a:r>
            <a:r>
              <a:rPr lang="en-US" dirty="0" err="1"/>
              <a:t>tristique</a:t>
            </a:r>
            <a:r>
              <a:rPr lang="en-US" dirty="0"/>
              <a:t> </a:t>
            </a:r>
            <a:r>
              <a:rPr lang="en-US" dirty="0" err="1"/>
              <a:t>metus</a:t>
            </a:r>
            <a:r>
              <a:rPr lang="en-US" dirty="0"/>
              <a:t> </a:t>
            </a:r>
            <a:r>
              <a:rPr lang="en-US" dirty="0" err="1"/>
              <a:t>ultricies</a:t>
            </a:r>
            <a:r>
              <a:rPr lang="en-US" dirty="0"/>
              <a:t> </a:t>
            </a:r>
            <a:r>
              <a:rPr lang="en-US" dirty="0" err="1"/>
              <a:t>rhoncus</a:t>
            </a:r>
            <a:r>
              <a:rPr lang="en-US" dirty="0"/>
              <a:t>. </a:t>
            </a:r>
            <a:r>
              <a:rPr lang="en-US" dirty="0" err="1"/>
              <a:t>Quisque</a:t>
            </a:r>
            <a:r>
              <a:rPr lang="en-US" dirty="0"/>
              <a:t> </a:t>
            </a:r>
            <a:r>
              <a:rPr lang="en-US" dirty="0" err="1"/>
              <a:t>interdum</a:t>
            </a:r>
            <a:r>
              <a:rPr lang="en-US" dirty="0"/>
              <a:t> </a:t>
            </a:r>
            <a:r>
              <a:rPr lang="en-US" dirty="0" err="1"/>
              <a:t>turpis</a:t>
            </a:r>
            <a:r>
              <a:rPr lang="en-US" dirty="0"/>
              <a:t> </a:t>
            </a:r>
            <a:r>
              <a:rPr lang="en-US" dirty="0" err="1"/>
              <a:t>nunc</a:t>
            </a:r>
            <a:r>
              <a:rPr lang="en-US" dirty="0"/>
              <a:t>, ac </a:t>
            </a:r>
            <a:r>
              <a:rPr lang="en-US" dirty="0" err="1"/>
              <a:t>vehicula</a:t>
            </a:r>
            <a:r>
              <a:rPr lang="en-US" dirty="0"/>
              <a:t> dolor </a:t>
            </a:r>
            <a:r>
              <a:rPr lang="en-US" dirty="0" err="1"/>
              <a:t>laoreet</a:t>
            </a:r>
            <a:r>
              <a:rPr lang="en-US" dirty="0"/>
              <a:t> </a:t>
            </a:r>
            <a:r>
              <a:rPr lang="en-US" dirty="0" err="1"/>
              <a:t>eget</a:t>
            </a:r>
            <a:r>
              <a:rPr lang="en-US" dirty="0"/>
              <a:t>. Ut convallis, </a:t>
            </a:r>
            <a:r>
              <a:rPr lang="en-US" dirty="0" err="1"/>
              <a:t>urna</a:t>
            </a:r>
            <a:r>
              <a:rPr lang="en-US" dirty="0"/>
              <a:t> </a:t>
            </a:r>
            <a:r>
              <a:rPr lang="en-US" dirty="0" err="1"/>
              <a:t>ut</a:t>
            </a:r>
            <a:r>
              <a:rPr lang="en-US" dirty="0"/>
              <a:t> </a:t>
            </a:r>
            <a:r>
              <a:rPr lang="en-US" dirty="0" err="1"/>
              <a:t>scelerisque</a:t>
            </a:r>
            <a:r>
              <a:rPr lang="en-US" dirty="0"/>
              <a:t> </a:t>
            </a:r>
            <a:r>
              <a:rPr lang="en-US" dirty="0" err="1"/>
              <a:t>sodales</a:t>
            </a:r>
            <a:r>
              <a:rPr lang="en-US" dirty="0"/>
              <a:t>, </a:t>
            </a:r>
            <a:r>
              <a:rPr lang="en-US" dirty="0" err="1"/>
              <a:t>metus</a:t>
            </a:r>
            <a:r>
              <a:rPr lang="en-US" dirty="0"/>
              <a:t> </a:t>
            </a:r>
            <a:r>
              <a:rPr lang="en-US" dirty="0" err="1"/>
              <a:t>nunc</a:t>
            </a:r>
            <a:r>
              <a:rPr lang="en-US" dirty="0"/>
              <a:t> </a:t>
            </a:r>
            <a:r>
              <a:rPr lang="en-US" dirty="0" err="1"/>
              <a:t>tincidunt</a:t>
            </a:r>
            <a:r>
              <a:rPr lang="en-US" dirty="0"/>
              <a:t> </a:t>
            </a:r>
            <a:r>
              <a:rPr lang="en-US" dirty="0" err="1"/>
              <a:t>turpis</a:t>
            </a:r>
            <a:r>
              <a:rPr lang="en-US" dirty="0"/>
              <a:t>, </a:t>
            </a:r>
            <a:r>
              <a:rPr lang="en-US" dirty="0" err="1"/>
              <a:t>eget</a:t>
            </a:r>
            <a:r>
              <a:rPr lang="en-US" dirty="0"/>
              <a:t> gravida </a:t>
            </a:r>
            <a:r>
              <a:rPr lang="en-US" dirty="0" err="1"/>
              <a:t>nulla</a:t>
            </a:r>
            <a:r>
              <a:rPr lang="en-US" dirty="0"/>
              <a:t>.</a:t>
            </a:r>
          </a:p>
          <a:p>
            <a:endParaRPr lang="en-US" dirty="0"/>
          </a:p>
        </p:txBody>
      </p:sp>
      <p:grpSp>
        <p:nvGrpSpPr>
          <p:cNvPr id="2" name="Group 1">
            <a:extLst>
              <a:ext uri="{FF2B5EF4-FFF2-40B4-BE49-F238E27FC236}">
                <a16:creationId xmlns:a16="http://schemas.microsoft.com/office/drawing/2014/main" id="{60F554C4-287A-41FD-AA2F-5458057D9A35}"/>
              </a:ext>
            </a:extLst>
          </p:cNvPr>
          <p:cNvGrpSpPr/>
          <p:nvPr/>
        </p:nvGrpSpPr>
        <p:grpSpPr>
          <a:xfrm>
            <a:off x="1199924" y="4892024"/>
            <a:ext cx="3695700" cy="1099517"/>
            <a:chOff x="571499" y="3562866"/>
            <a:chExt cx="7062179" cy="2101086"/>
          </a:xfrm>
        </p:grpSpPr>
        <p:sp>
          <p:nvSpPr>
            <p:cNvPr id="3" name="Content Placeholder 6">
              <a:extLst>
                <a:ext uri="{FF2B5EF4-FFF2-40B4-BE49-F238E27FC236}">
                  <a16:creationId xmlns:a16="http://schemas.microsoft.com/office/drawing/2014/main" id="{5B5A578F-AB81-5FD3-8D90-31EB88A8DFCE}"/>
                </a:ext>
              </a:extLst>
            </p:cNvPr>
            <p:cNvSpPr txBox="1">
              <a:spLocks/>
            </p:cNvSpPr>
            <p:nvPr/>
          </p:nvSpPr>
          <p:spPr>
            <a:xfrm>
              <a:off x="1616456" y="3822976"/>
              <a:ext cx="6017222" cy="1580148"/>
            </a:xfrm>
            <a:prstGeom prst="roundRect">
              <a:avLst>
                <a:gd name="adj" fmla="val 3557"/>
              </a:avLst>
            </a:prstGeom>
            <a:solidFill>
              <a:schemeClr val="bg2"/>
            </a:solidFill>
            <a:ln w="38100">
              <a:noFill/>
            </a:ln>
          </p:spPr>
          <p:txBody>
            <a:bodyPr wrap="square" lIns="822960" tIns="274320" rIns="274320" bIns="274320" anchor="ctr" anchorCtr="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1"/>
                  </a:solidFill>
                </a:rPr>
                <a:t>Small Picture Callout Box</a:t>
              </a:r>
              <a:endParaRPr lang="en-US" sz="1400" dirty="0"/>
            </a:p>
          </p:txBody>
        </p:sp>
        <p:pic>
          <p:nvPicPr>
            <p:cNvPr id="4" name="Graphic 26" descr="Man with teacup">
              <a:extLst>
                <a:ext uri="{FF2B5EF4-FFF2-40B4-BE49-F238E27FC236}">
                  <a16:creationId xmlns:a16="http://schemas.microsoft.com/office/drawing/2014/main" id="{A6DC4D98-452C-85B4-3A16-0FDCE5D3D75C}"/>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571499" y="3562866"/>
              <a:ext cx="2107429" cy="2101086"/>
            </a:xfrm>
            <a:prstGeom prst="ellipse">
              <a:avLst/>
            </a:prstGeom>
            <a:ln w="38100">
              <a:solidFill>
                <a:schemeClr val="tx1"/>
              </a:solidFill>
            </a:ln>
          </p:spPr>
        </p:pic>
      </p:grpSp>
    </p:spTree>
    <p:extLst>
      <p:ext uri="{BB962C8B-B14F-4D97-AF65-F5344CB8AC3E}">
        <p14:creationId xmlns:p14="http://schemas.microsoft.com/office/powerpoint/2010/main" val="292833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BE9C7DC-C574-84ED-CB96-2C508A621EBE}"/>
              </a:ext>
            </a:extLst>
          </p:cNvPr>
          <p:cNvSpPr>
            <a:spLocks noGrp="1"/>
          </p:cNvSpPr>
          <p:nvPr>
            <p:ph type="title"/>
          </p:nvPr>
        </p:nvSpPr>
        <p:spPr/>
        <p:txBody>
          <a:bodyPr/>
          <a:lstStyle/>
          <a:p>
            <a:r>
              <a:rPr lang="en-US" dirty="0"/>
              <a:t>Lorem </a:t>
            </a:r>
            <a:r>
              <a:rPr lang="en-US" dirty="0" err="1"/>
              <a:t>iupsum</a:t>
            </a:r>
            <a:r>
              <a:rPr lang="en-US" dirty="0"/>
              <a:t> </a:t>
            </a:r>
            <a:r>
              <a:rPr lang="en-US" dirty="0" err="1"/>
              <a:t>dolar</a:t>
            </a:r>
            <a:r>
              <a:rPr lang="en-US" dirty="0"/>
              <a:t> sit </a:t>
            </a:r>
            <a:r>
              <a:rPr lang="en-US" dirty="0" err="1"/>
              <a:t>amet</a:t>
            </a:r>
            <a:endParaRPr lang="en-US" dirty="0"/>
          </a:p>
        </p:txBody>
      </p:sp>
      <p:sp>
        <p:nvSpPr>
          <p:cNvPr id="13" name="Content Placeholder 12">
            <a:extLst>
              <a:ext uri="{FF2B5EF4-FFF2-40B4-BE49-F238E27FC236}">
                <a16:creationId xmlns:a16="http://schemas.microsoft.com/office/drawing/2014/main" id="{81AB593F-9FE7-980A-9E50-FB843D26D2BC}"/>
              </a:ext>
            </a:extLst>
          </p:cNvPr>
          <p:cNvSpPr>
            <a:spLocks noGrp="1"/>
          </p:cNvSpPr>
          <p:nvPr>
            <p:ph idx="11"/>
          </p:nvPr>
        </p:nvSpPr>
        <p:spPr/>
        <p:txBody>
          <a:bodyPr/>
          <a:lstStyle/>
          <a:p>
            <a:pPr marL="0" indent="0">
              <a:buNone/>
            </a:pPr>
            <a:r>
              <a:rPr lang="en-US" dirty="0"/>
              <a:t>Lorem ipsum </a:t>
            </a:r>
            <a:r>
              <a:rPr lang="en-US" dirty="0" err="1"/>
              <a:t>dolar</a:t>
            </a:r>
            <a:r>
              <a:rPr lang="en-US" dirty="0"/>
              <a:t> sit </a:t>
            </a:r>
            <a:r>
              <a:rPr lang="en-US" dirty="0" err="1"/>
              <a:t>amet</a:t>
            </a:r>
            <a:r>
              <a:rPr lang="en-US" dirty="0"/>
              <a:t>:</a:t>
            </a:r>
          </a:p>
          <a:p>
            <a:pPr marL="0" indent="0">
              <a:buNone/>
            </a:pPr>
            <a:endParaRPr lang="en-US" dirty="0"/>
          </a:p>
          <a:p>
            <a:r>
              <a:rPr lang="en-US" dirty="0"/>
              <a:t>One line</a:t>
            </a:r>
          </a:p>
          <a:p>
            <a:r>
              <a:rPr lang="en-US" dirty="0"/>
              <a:t>Two line</a:t>
            </a:r>
          </a:p>
          <a:p>
            <a:r>
              <a:rPr lang="en-US" dirty="0"/>
              <a:t>Three Line</a:t>
            </a:r>
          </a:p>
          <a:p>
            <a:endParaRPr lang="en-US" dirty="0"/>
          </a:p>
          <a:p>
            <a:pPr marL="0" indent="0">
              <a:buNone/>
            </a:pPr>
            <a:r>
              <a:rPr lang="en-US" dirty="0"/>
              <a:t>Vestibulum </a:t>
            </a:r>
            <a:r>
              <a:rPr lang="en-US" dirty="0" err="1"/>
              <a:t>varius</a:t>
            </a:r>
            <a:r>
              <a:rPr lang="en-US" dirty="0"/>
              <a:t> a </a:t>
            </a:r>
            <a:r>
              <a:rPr lang="en-US" dirty="0" err="1"/>
              <a:t>nulla</a:t>
            </a:r>
            <a:r>
              <a:rPr lang="en-US" dirty="0"/>
              <a:t> in maximus. Integer fermentum </a:t>
            </a:r>
            <a:r>
              <a:rPr lang="en-US" dirty="0" err="1"/>
              <a:t>tellus</a:t>
            </a:r>
            <a:r>
              <a:rPr lang="en-US" dirty="0"/>
              <a:t> </a:t>
            </a:r>
            <a:r>
              <a:rPr lang="en-US" dirty="0" err="1"/>
              <a:t>eget</a:t>
            </a:r>
            <a:r>
              <a:rPr lang="en-US" dirty="0"/>
              <a:t> </a:t>
            </a:r>
            <a:r>
              <a:rPr lang="en-US" dirty="0" err="1"/>
              <a:t>nunc</a:t>
            </a:r>
            <a:r>
              <a:rPr lang="en-US" dirty="0"/>
              <a:t> </a:t>
            </a:r>
            <a:r>
              <a:rPr lang="en-US" dirty="0" err="1"/>
              <a:t>placerat</a:t>
            </a:r>
            <a:r>
              <a:rPr lang="en-US" dirty="0"/>
              <a:t> </a:t>
            </a:r>
            <a:r>
              <a:rPr lang="en-US" dirty="0" err="1"/>
              <a:t>iaculis</a:t>
            </a:r>
            <a:r>
              <a:rPr lang="en-US" dirty="0"/>
              <a:t>.</a:t>
            </a:r>
          </a:p>
        </p:txBody>
      </p:sp>
      <p:sp>
        <p:nvSpPr>
          <p:cNvPr id="14" name="Content Placeholder 13">
            <a:extLst>
              <a:ext uri="{FF2B5EF4-FFF2-40B4-BE49-F238E27FC236}">
                <a16:creationId xmlns:a16="http://schemas.microsoft.com/office/drawing/2014/main" id="{76A2C09C-F6C6-D844-B9B5-66DB235AAE93}"/>
              </a:ext>
            </a:extLst>
          </p:cNvPr>
          <p:cNvSpPr>
            <a:spLocks noGrp="1"/>
          </p:cNvSpPr>
          <p:nvPr>
            <p:ph idx="12"/>
          </p:nvPr>
        </p:nvSpPr>
        <p:spPr/>
        <p:txBody>
          <a:bodyPr/>
          <a:lstStyle/>
          <a:p>
            <a:r>
              <a:rPr lang="en-US" dirty="0"/>
              <a:t>Quarter 1 - 2026</a:t>
            </a:r>
          </a:p>
        </p:txBody>
      </p:sp>
      <p:sp>
        <p:nvSpPr>
          <p:cNvPr id="15" name="Content Placeholder 14">
            <a:extLst>
              <a:ext uri="{FF2B5EF4-FFF2-40B4-BE49-F238E27FC236}">
                <a16:creationId xmlns:a16="http://schemas.microsoft.com/office/drawing/2014/main" id="{8D37D069-657C-5AFD-E719-4C56EC2B4139}"/>
              </a:ext>
            </a:extLst>
          </p:cNvPr>
          <p:cNvSpPr>
            <a:spLocks noGrp="1"/>
          </p:cNvSpPr>
          <p:nvPr>
            <p:ph idx="13"/>
          </p:nvPr>
        </p:nvSpPr>
        <p:spPr/>
        <p:txBody>
          <a:bodyPr/>
          <a:lstStyle/>
          <a:p>
            <a:pPr marL="0" indent="0">
              <a:buNone/>
            </a:pPr>
            <a:r>
              <a:rPr lang="en-US" dirty="0"/>
              <a:t>Lorem ipsum </a:t>
            </a:r>
            <a:r>
              <a:rPr lang="en-US" dirty="0" err="1"/>
              <a:t>dolar</a:t>
            </a:r>
            <a:r>
              <a:rPr lang="en-US" dirty="0"/>
              <a:t> sit </a:t>
            </a:r>
            <a:r>
              <a:rPr lang="en-US" dirty="0" err="1"/>
              <a:t>amet</a:t>
            </a:r>
            <a:r>
              <a:rPr lang="en-US" dirty="0"/>
              <a:t>:</a:t>
            </a:r>
          </a:p>
          <a:p>
            <a:pPr marL="0" indent="0">
              <a:buNone/>
            </a:pPr>
            <a:endParaRPr lang="en-US" dirty="0"/>
          </a:p>
          <a:p>
            <a:r>
              <a:rPr lang="en-US" dirty="0"/>
              <a:t>One line</a:t>
            </a:r>
          </a:p>
          <a:p>
            <a:r>
              <a:rPr lang="en-US" dirty="0"/>
              <a:t>Two line</a:t>
            </a:r>
          </a:p>
          <a:p>
            <a:r>
              <a:rPr lang="en-US" dirty="0"/>
              <a:t>Three Line</a:t>
            </a:r>
          </a:p>
          <a:p>
            <a:endParaRPr lang="en-US" dirty="0"/>
          </a:p>
          <a:p>
            <a:pPr marL="0" indent="0">
              <a:buNone/>
            </a:pPr>
            <a:r>
              <a:rPr lang="en-US" dirty="0"/>
              <a:t>Vestibulum </a:t>
            </a:r>
            <a:r>
              <a:rPr lang="en-US" dirty="0" err="1"/>
              <a:t>varius</a:t>
            </a:r>
            <a:r>
              <a:rPr lang="en-US" dirty="0"/>
              <a:t> a </a:t>
            </a:r>
            <a:r>
              <a:rPr lang="en-US" dirty="0" err="1"/>
              <a:t>nulla</a:t>
            </a:r>
            <a:r>
              <a:rPr lang="en-US" dirty="0"/>
              <a:t> in maximus. Integer fermentum </a:t>
            </a:r>
            <a:r>
              <a:rPr lang="en-US" dirty="0" err="1"/>
              <a:t>tellus</a:t>
            </a:r>
            <a:r>
              <a:rPr lang="en-US" dirty="0"/>
              <a:t> </a:t>
            </a:r>
            <a:r>
              <a:rPr lang="en-US" dirty="0" err="1"/>
              <a:t>eget</a:t>
            </a:r>
            <a:r>
              <a:rPr lang="en-US" dirty="0"/>
              <a:t> </a:t>
            </a:r>
            <a:r>
              <a:rPr lang="en-US" dirty="0" err="1"/>
              <a:t>nunc</a:t>
            </a:r>
            <a:r>
              <a:rPr lang="en-US" dirty="0"/>
              <a:t> </a:t>
            </a:r>
            <a:r>
              <a:rPr lang="en-US" dirty="0" err="1"/>
              <a:t>placerat</a:t>
            </a:r>
            <a:r>
              <a:rPr lang="en-US" dirty="0"/>
              <a:t> </a:t>
            </a:r>
            <a:r>
              <a:rPr lang="en-US" dirty="0" err="1"/>
              <a:t>iaculis</a:t>
            </a:r>
            <a:r>
              <a:rPr lang="en-US" dirty="0"/>
              <a:t>.</a:t>
            </a:r>
          </a:p>
          <a:p>
            <a:pPr marL="0" indent="0">
              <a:buNone/>
            </a:pPr>
            <a:endParaRPr lang="en-US" dirty="0"/>
          </a:p>
        </p:txBody>
      </p:sp>
      <p:sp>
        <p:nvSpPr>
          <p:cNvPr id="16" name="Content Placeholder 15">
            <a:extLst>
              <a:ext uri="{FF2B5EF4-FFF2-40B4-BE49-F238E27FC236}">
                <a16:creationId xmlns:a16="http://schemas.microsoft.com/office/drawing/2014/main" id="{35549C9F-0583-986B-F62B-BC36FEC2EE87}"/>
              </a:ext>
            </a:extLst>
          </p:cNvPr>
          <p:cNvSpPr>
            <a:spLocks noGrp="1"/>
          </p:cNvSpPr>
          <p:nvPr>
            <p:ph idx="14"/>
          </p:nvPr>
        </p:nvSpPr>
        <p:spPr/>
        <p:txBody>
          <a:bodyPr/>
          <a:lstStyle/>
          <a:p>
            <a:r>
              <a:rPr lang="en-US" dirty="0"/>
              <a:t>Quarter 2 - 2026</a:t>
            </a:r>
          </a:p>
        </p:txBody>
      </p:sp>
      <p:sp>
        <p:nvSpPr>
          <p:cNvPr id="17" name="Content Placeholder 16">
            <a:extLst>
              <a:ext uri="{FF2B5EF4-FFF2-40B4-BE49-F238E27FC236}">
                <a16:creationId xmlns:a16="http://schemas.microsoft.com/office/drawing/2014/main" id="{554AB4D7-F3CB-3A80-A817-15561BA9543A}"/>
              </a:ext>
            </a:extLst>
          </p:cNvPr>
          <p:cNvSpPr>
            <a:spLocks noGrp="1"/>
          </p:cNvSpPr>
          <p:nvPr>
            <p:ph idx="15"/>
          </p:nvPr>
        </p:nvSpPr>
        <p:spPr/>
        <p:txBody>
          <a:bodyPr/>
          <a:lstStyle/>
          <a:p>
            <a:pPr marL="0" indent="0">
              <a:buNone/>
            </a:pPr>
            <a:r>
              <a:rPr lang="en-US" dirty="0"/>
              <a:t>Lorem ipsum </a:t>
            </a:r>
            <a:r>
              <a:rPr lang="en-US" dirty="0" err="1"/>
              <a:t>dolar</a:t>
            </a:r>
            <a:r>
              <a:rPr lang="en-US" dirty="0"/>
              <a:t> sit </a:t>
            </a:r>
            <a:r>
              <a:rPr lang="en-US" dirty="0" err="1"/>
              <a:t>amet</a:t>
            </a:r>
            <a:r>
              <a:rPr lang="en-US" dirty="0"/>
              <a:t>:</a:t>
            </a:r>
          </a:p>
          <a:p>
            <a:pPr marL="0" indent="0">
              <a:buNone/>
            </a:pPr>
            <a:endParaRPr lang="en-US" dirty="0"/>
          </a:p>
          <a:p>
            <a:r>
              <a:rPr lang="en-US" dirty="0"/>
              <a:t>One line</a:t>
            </a:r>
          </a:p>
          <a:p>
            <a:r>
              <a:rPr lang="en-US" dirty="0"/>
              <a:t>Two line</a:t>
            </a:r>
          </a:p>
          <a:p>
            <a:r>
              <a:rPr lang="en-US" dirty="0"/>
              <a:t>Three Line</a:t>
            </a:r>
          </a:p>
          <a:p>
            <a:endParaRPr lang="en-US" dirty="0"/>
          </a:p>
          <a:p>
            <a:pPr marL="0" indent="0">
              <a:buNone/>
            </a:pPr>
            <a:r>
              <a:rPr lang="en-US" dirty="0"/>
              <a:t>Vestibulum </a:t>
            </a:r>
            <a:r>
              <a:rPr lang="en-US" dirty="0" err="1"/>
              <a:t>varius</a:t>
            </a:r>
            <a:r>
              <a:rPr lang="en-US" dirty="0"/>
              <a:t> a </a:t>
            </a:r>
            <a:r>
              <a:rPr lang="en-US" dirty="0" err="1"/>
              <a:t>nulla</a:t>
            </a:r>
            <a:r>
              <a:rPr lang="en-US" dirty="0"/>
              <a:t> in maximus. Integer fermentum </a:t>
            </a:r>
            <a:r>
              <a:rPr lang="en-US" dirty="0" err="1"/>
              <a:t>tellus</a:t>
            </a:r>
            <a:r>
              <a:rPr lang="en-US" dirty="0"/>
              <a:t> </a:t>
            </a:r>
            <a:r>
              <a:rPr lang="en-US" dirty="0" err="1"/>
              <a:t>eget</a:t>
            </a:r>
            <a:r>
              <a:rPr lang="en-US" dirty="0"/>
              <a:t> </a:t>
            </a:r>
            <a:r>
              <a:rPr lang="en-US" dirty="0" err="1"/>
              <a:t>nunc</a:t>
            </a:r>
            <a:r>
              <a:rPr lang="en-US" dirty="0"/>
              <a:t> </a:t>
            </a:r>
            <a:r>
              <a:rPr lang="en-US" dirty="0" err="1"/>
              <a:t>placerat</a:t>
            </a:r>
            <a:r>
              <a:rPr lang="en-US" dirty="0"/>
              <a:t> </a:t>
            </a:r>
            <a:r>
              <a:rPr lang="en-US" dirty="0" err="1"/>
              <a:t>iaculis</a:t>
            </a:r>
            <a:r>
              <a:rPr lang="en-US" dirty="0"/>
              <a:t>.</a:t>
            </a:r>
          </a:p>
          <a:p>
            <a:pPr marL="0" indent="0">
              <a:buNone/>
            </a:pPr>
            <a:endParaRPr lang="en-US" dirty="0"/>
          </a:p>
        </p:txBody>
      </p:sp>
      <p:sp>
        <p:nvSpPr>
          <p:cNvPr id="18" name="Content Placeholder 17">
            <a:extLst>
              <a:ext uri="{FF2B5EF4-FFF2-40B4-BE49-F238E27FC236}">
                <a16:creationId xmlns:a16="http://schemas.microsoft.com/office/drawing/2014/main" id="{9B568C9D-8A39-BB17-32C8-C4C295FDF09C}"/>
              </a:ext>
            </a:extLst>
          </p:cNvPr>
          <p:cNvSpPr>
            <a:spLocks noGrp="1"/>
          </p:cNvSpPr>
          <p:nvPr>
            <p:ph idx="16"/>
          </p:nvPr>
        </p:nvSpPr>
        <p:spPr/>
        <p:txBody>
          <a:bodyPr/>
          <a:lstStyle/>
          <a:p>
            <a:r>
              <a:rPr lang="en-US" dirty="0"/>
              <a:t>Quarter 3 - 2026</a:t>
            </a:r>
          </a:p>
        </p:txBody>
      </p:sp>
      <p:sp>
        <p:nvSpPr>
          <p:cNvPr id="19" name="Content Placeholder 18">
            <a:extLst>
              <a:ext uri="{FF2B5EF4-FFF2-40B4-BE49-F238E27FC236}">
                <a16:creationId xmlns:a16="http://schemas.microsoft.com/office/drawing/2014/main" id="{4D31DF3A-D391-455E-1699-71FC0B4D3211}"/>
              </a:ext>
            </a:extLst>
          </p:cNvPr>
          <p:cNvSpPr>
            <a:spLocks noGrp="1"/>
          </p:cNvSpPr>
          <p:nvPr>
            <p:ph idx="17"/>
          </p:nvPr>
        </p:nvSpPr>
        <p:spPr/>
        <p:txBody>
          <a:bodyPr/>
          <a:lstStyle/>
          <a:p>
            <a:pPr marL="0" indent="0">
              <a:buNone/>
            </a:pPr>
            <a:r>
              <a:rPr lang="en-US" dirty="0"/>
              <a:t>Lorem ipsum </a:t>
            </a:r>
            <a:r>
              <a:rPr lang="en-US" dirty="0" err="1"/>
              <a:t>dolar</a:t>
            </a:r>
            <a:r>
              <a:rPr lang="en-US" dirty="0"/>
              <a:t> sit </a:t>
            </a:r>
            <a:r>
              <a:rPr lang="en-US" dirty="0" err="1"/>
              <a:t>amet</a:t>
            </a:r>
            <a:r>
              <a:rPr lang="en-US" dirty="0"/>
              <a:t>:</a:t>
            </a:r>
          </a:p>
          <a:p>
            <a:pPr marL="0" indent="0">
              <a:buNone/>
            </a:pPr>
            <a:endParaRPr lang="en-US" dirty="0"/>
          </a:p>
          <a:p>
            <a:r>
              <a:rPr lang="en-US" dirty="0"/>
              <a:t>One line</a:t>
            </a:r>
          </a:p>
          <a:p>
            <a:r>
              <a:rPr lang="en-US" dirty="0"/>
              <a:t>Two line</a:t>
            </a:r>
          </a:p>
          <a:p>
            <a:r>
              <a:rPr lang="en-US" dirty="0"/>
              <a:t>Three Line</a:t>
            </a:r>
          </a:p>
          <a:p>
            <a:endParaRPr lang="en-US" dirty="0"/>
          </a:p>
          <a:p>
            <a:pPr marL="0" indent="0">
              <a:buNone/>
            </a:pPr>
            <a:r>
              <a:rPr lang="en-US" dirty="0"/>
              <a:t>Vestibulum </a:t>
            </a:r>
            <a:r>
              <a:rPr lang="en-US" dirty="0" err="1"/>
              <a:t>varius</a:t>
            </a:r>
            <a:r>
              <a:rPr lang="en-US" dirty="0"/>
              <a:t> a </a:t>
            </a:r>
            <a:r>
              <a:rPr lang="en-US" dirty="0" err="1"/>
              <a:t>nulla</a:t>
            </a:r>
            <a:r>
              <a:rPr lang="en-US" dirty="0"/>
              <a:t> in maximus. Integer fermentum </a:t>
            </a:r>
            <a:r>
              <a:rPr lang="en-US" dirty="0" err="1"/>
              <a:t>tellus</a:t>
            </a:r>
            <a:r>
              <a:rPr lang="en-US" dirty="0"/>
              <a:t> </a:t>
            </a:r>
            <a:r>
              <a:rPr lang="en-US" dirty="0" err="1"/>
              <a:t>eget</a:t>
            </a:r>
            <a:r>
              <a:rPr lang="en-US" dirty="0"/>
              <a:t> </a:t>
            </a:r>
            <a:r>
              <a:rPr lang="en-US" dirty="0" err="1"/>
              <a:t>nunc</a:t>
            </a:r>
            <a:r>
              <a:rPr lang="en-US" dirty="0"/>
              <a:t> </a:t>
            </a:r>
            <a:r>
              <a:rPr lang="en-US" dirty="0" err="1"/>
              <a:t>placerat</a:t>
            </a:r>
            <a:r>
              <a:rPr lang="en-US" dirty="0"/>
              <a:t> </a:t>
            </a:r>
            <a:r>
              <a:rPr lang="en-US" dirty="0" err="1"/>
              <a:t>iaculis</a:t>
            </a:r>
            <a:r>
              <a:rPr lang="en-US" dirty="0"/>
              <a:t>.</a:t>
            </a:r>
          </a:p>
          <a:p>
            <a:pPr marL="0" indent="0">
              <a:buNone/>
            </a:pPr>
            <a:endParaRPr lang="en-US" dirty="0"/>
          </a:p>
        </p:txBody>
      </p:sp>
      <p:sp>
        <p:nvSpPr>
          <p:cNvPr id="20" name="Content Placeholder 19">
            <a:extLst>
              <a:ext uri="{FF2B5EF4-FFF2-40B4-BE49-F238E27FC236}">
                <a16:creationId xmlns:a16="http://schemas.microsoft.com/office/drawing/2014/main" id="{3540E3DC-3FE5-A3D1-328D-19569C9FCF15}"/>
              </a:ext>
            </a:extLst>
          </p:cNvPr>
          <p:cNvSpPr>
            <a:spLocks noGrp="1"/>
          </p:cNvSpPr>
          <p:nvPr>
            <p:ph idx="18"/>
          </p:nvPr>
        </p:nvSpPr>
        <p:spPr/>
        <p:txBody>
          <a:bodyPr/>
          <a:lstStyle/>
          <a:p>
            <a:r>
              <a:rPr lang="en-US" dirty="0"/>
              <a:t>Quarter 4 - 2026</a:t>
            </a:r>
          </a:p>
        </p:txBody>
      </p:sp>
    </p:spTree>
    <p:extLst>
      <p:ext uri="{BB962C8B-B14F-4D97-AF65-F5344CB8AC3E}">
        <p14:creationId xmlns:p14="http://schemas.microsoft.com/office/powerpoint/2010/main" val="1629650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7681A-F563-79EC-E1E8-3D15BA4D2E0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2C1905D-4D2C-E3F0-4C4E-750654C838CB}"/>
              </a:ext>
            </a:extLst>
          </p:cNvPr>
          <p:cNvPicPr>
            <a:picLocks noChangeAspect="1"/>
          </p:cNvPicPr>
          <p:nvPr/>
        </p:nvPicPr>
        <p:blipFill>
          <a:blip r:embed="rId2"/>
          <a:stretch>
            <a:fillRect/>
          </a:stretch>
        </p:blipFill>
        <p:spPr>
          <a:xfrm>
            <a:off x="6096000" y="571499"/>
            <a:ext cx="5692102" cy="5717307"/>
          </a:xfrm>
          <a:prstGeom prst="rect">
            <a:avLst/>
          </a:prstGeom>
        </p:spPr>
      </p:pic>
      <p:sp>
        <p:nvSpPr>
          <p:cNvPr id="3" name="Text Placeholder 5">
            <a:extLst>
              <a:ext uri="{FF2B5EF4-FFF2-40B4-BE49-F238E27FC236}">
                <a16:creationId xmlns:a16="http://schemas.microsoft.com/office/drawing/2014/main" id="{D6E73309-AF1E-8A09-4E16-4EF14C0A90B5}"/>
              </a:ext>
            </a:extLst>
          </p:cNvPr>
          <p:cNvSpPr txBox="1">
            <a:spLocks/>
          </p:cNvSpPr>
          <p:nvPr/>
        </p:nvSpPr>
        <p:spPr>
          <a:xfrm>
            <a:off x="571500" y="1842642"/>
            <a:ext cx="5238751" cy="3172716"/>
          </a:xfrm>
          <a:prstGeom prst="rect">
            <a:avLst/>
          </a:prstGeom>
        </p:spPr>
        <p:txBody>
          <a:bodyPr anchor="ctr"/>
          <a:lstStyle>
            <a:lvl1pPr marL="0" indent="0" algn="l" defTabSz="914400" rtl="0" eaLnBrk="1" latinLnBrk="0" hangingPunct="1">
              <a:lnSpc>
                <a:spcPct val="90000"/>
              </a:lnSpc>
              <a:spcBef>
                <a:spcPts val="1000"/>
              </a:spcBef>
              <a:buSzPct val="90000"/>
              <a:buFont typeface="Arial" panose="020B0604020202020204" pitchFamily="34" charset="0"/>
              <a:buNone/>
              <a:defRPr sz="1800" kern="1200">
                <a:solidFill>
                  <a:schemeClr val="tx1"/>
                </a:solidFill>
                <a:latin typeface="Poppins" panose="00000500000000000000" pitchFamily="2" charset="0"/>
                <a:ea typeface="+mn-ea"/>
                <a:cs typeface="Poppins" panose="00000500000000000000" pitchFamily="2" charset="0"/>
              </a:defRPr>
            </a:lvl1pPr>
            <a:lvl2pPr marL="457200" indent="-228600" algn="l" defTabSz="914400" rtl="0" eaLnBrk="1" latinLnBrk="0" hangingPunct="1">
              <a:lnSpc>
                <a:spcPct val="90000"/>
              </a:lnSpc>
              <a:spcBef>
                <a:spcPts val="500"/>
              </a:spcBef>
              <a:spcAft>
                <a:spcPts val="600"/>
              </a:spcAft>
              <a:buClr>
                <a:schemeClr val="accent2"/>
              </a:buClr>
              <a:buSzPct val="90000"/>
              <a:buFontTx/>
              <a:buBlip>
                <a:blip r:embed="rId3">
                  <a:extLst>
                    <a:ext uri="{96DAC541-7B7A-43D3-8B79-37D633B846F1}">
                      <asvg:svgBlip xmlns:asvg="http://schemas.microsoft.com/office/drawing/2016/SVG/main" r:embed="rId4"/>
                    </a:ext>
                  </a:extLst>
                </a:blip>
              </a:buBlip>
              <a:defRPr sz="1600" kern="1200">
                <a:solidFill>
                  <a:schemeClr val="tx1"/>
                </a:solidFill>
                <a:latin typeface="Poppins" panose="00000500000000000000" pitchFamily="2" charset="0"/>
                <a:ea typeface="+mn-ea"/>
                <a:cs typeface="Poppins" panose="00000500000000000000" pitchFamily="2" charset="0"/>
              </a:defRPr>
            </a:lvl2pPr>
            <a:lvl3pPr marL="914400" indent="-228600" algn="l" defTabSz="914400" rtl="0" eaLnBrk="1" latinLnBrk="0" hangingPunct="1">
              <a:lnSpc>
                <a:spcPct val="90000"/>
              </a:lnSpc>
              <a:spcBef>
                <a:spcPts val="500"/>
              </a:spcBef>
              <a:spcAft>
                <a:spcPts val="600"/>
              </a:spcAft>
              <a:buClr>
                <a:schemeClr val="accent2"/>
              </a:buClr>
              <a:buSzPct val="90000"/>
              <a:buFontTx/>
              <a:buBlip>
                <a:blip r:embed="rId3">
                  <a:extLst>
                    <a:ext uri="{96DAC541-7B7A-43D3-8B79-37D633B846F1}">
                      <asvg:svgBlip xmlns:asvg="http://schemas.microsoft.com/office/drawing/2016/SVG/main" r:embed="rId4"/>
                    </a:ext>
                  </a:extLst>
                </a:blip>
              </a:buBlip>
              <a:defRPr sz="1600" kern="1200">
                <a:solidFill>
                  <a:schemeClr val="tx1"/>
                </a:solidFill>
                <a:latin typeface="Poppins" panose="00000500000000000000" pitchFamily="2" charset="0"/>
                <a:ea typeface="+mn-ea"/>
                <a:cs typeface="Poppins" panose="00000500000000000000" pitchFamily="2" charset="0"/>
              </a:defRPr>
            </a:lvl3pPr>
            <a:lvl4pPr marL="1371600" indent="-228600" algn="l" defTabSz="914400" rtl="0" eaLnBrk="1" latinLnBrk="0" hangingPunct="1">
              <a:lnSpc>
                <a:spcPct val="90000"/>
              </a:lnSpc>
              <a:spcBef>
                <a:spcPts val="500"/>
              </a:spcBef>
              <a:spcAft>
                <a:spcPts val="600"/>
              </a:spcAft>
              <a:buClr>
                <a:schemeClr val="accent2"/>
              </a:buClr>
              <a:buSzPct val="90000"/>
              <a:buFontTx/>
              <a:buBlip>
                <a:blip r:embed="rId3">
                  <a:extLst>
                    <a:ext uri="{96DAC541-7B7A-43D3-8B79-37D633B846F1}">
                      <asvg:svgBlip xmlns:asvg="http://schemas.microsoft.com/office/drawing/2016/SVG/main" r:embed="rId4"/>
                    </a:ext>
                  </a:extLst>
                </a:blip>
              </a:buBlip>
              <a:defRPr sz="1600" kern="1200">
                <a:solidFill>
                  <a:schemeClr val="tx1"/>
                </a:solidFill>
                <a:latin typeface="Poppins" panose="00000500000000000000" pitchFamily="2" charset="0"/>
                <a:ea typeface="+mn-ea"/>
                <a:cs typeface="Poppins" panose="00000500000000000000" pitchFamily="2" charset="0"/>
              </a:defRPr>
            </a:lvl4pPr>
            <a:lvl5pPr marL="1828800" indent="-228600" algn="l" defTabSz="914400" rtl="0" eaLnBrk="1" latinLnBrk="0" hangingPunct="1">
              <a:lnSpc>
                <a:spcPct val="90000"/>
              </a:lnSpc>
              <a:spcBef>
                <a:spcPts val="500"/>
              </a:spcBef>
              <a:spcAft>
                <a:spcPts val="600"/>
              </a:spcAft>
              <a:buClr>
                <a:schemeClr val="accent2"/>
              </a:buClr>
              <a:buSzPct val="90000"/>
              <a:buFontTx/>
              <a:buBlip>
                <a:blip r:embed="rId3">
                  <a:extLst>
                    <a:ext uri="{96DAC541-7B7A-43D3-8B79-37D633B846F1}">
                      <asvg:svgBlip xmlns:asvg="http://schemas.microsoft.com/office/drawing/2016/SVG/main" r:embed="rId4"/>
                    </a:ext>
                  </a:extLst>
                </a:blip>
              </a:buBlip>
              <a:defRPr sz="16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2"/>
                </a:solidFill>
              </a:rPr>
              <a:t>In the slide list column (pictured on right), add a new slide or, on an existing slide, right-click and select </a:t>
            </a:r>
            <a:r>
              <a:rPr lang="en-US" b="1" dirty="0">
                <a:solidFill>
                  <a:schemeClr val="accent1"/>
                </a:solidFill>
              </a:rPr>
              <a:t>Layout</a:t>
            </a:r>
            <a:r>
              <a:rPr lang="en-US" dirty="0">
                <a:solidFill>
                  <a:schemeClr val="tx2"/>
                </a:solidFill>
              </a:rPr>
              <a:t>, then choose the layout template you wish to apply.</a:t>
            </a:r>
          </a:p>
          <a:p>
            <a:endParaRPr lang="en-US" dirty="0"/>
          </a:p>
          <a:p>
            <a:r>
              <a:rPr lang="en-US" sz="1200" b="1" dirty="0">
                <a:solidFill>
                  <a:schemeClr val="tx2"/>
                </a:solidFill>
              </a:rPr>
              <a:t>NOTE: </a:t>
            </a:r>
            <a:r>
              <a:rPr lang="en-US" sz="1200" dirty="0">
                <a:solidFill>
                  <a:schemeClr val="tx2"/>
                </a:solidFill>
              </a:rPr>
              <a:t>If you already have content on a slide and apply a layout, PowerPoint will do its best to fit your content into the layout and apply the layout styles. </a:t>
            </a:r>
            <a:r>
              <a:rPr lang="en-US" sz="1200" b="1" dirty="0">
                <a:solidFill>
                  <a:schemeClr val="accent1"/>
                </a:solidFill>
              </a:rPr>
              <a:t>The result may not be as desired.</a:t>
            </a:r>
            <a:r>
              <a:rPr lang="en-US" sz="1200" b="1" dirty="0"/>
              <a:t> </a:t>
            </a:r>
          </a:p>
          <a:p>
            <a:r>
              <a:rPr lang="en-US" sz="1200" dirty="0">
                <a:solidFill>
                  <a:schemeClr val="tx2"/>
                </a:solidFill>
              </a:rPr>
              <a:t>Starting from a </a:t>
            </a:r>
            <a:r>
              <a:rPr lang="en-US" sz="1200" b="1" i="0" dirty="0">
                <a:solidFill>
                  <a:schemeClr val="tx2"/>
                </a:solidFill>
              </a:rPr>
              <a:t>new slide</a:t>
            </a:r>
            <a:r>
              <a:rPr lang="en-US" sz="1200" dirty="0">
                <a:solidFill>
                  <a:schemeClr val="tx2"/>
                </a:solidFill>
              </a:rPr>
              <a:t>, or a slide of the same, or very similar layout (like the L/R variants of a layout) will have the best results.</a:t>
            </a:r>
            <a:endParaRPr lang="en-US" sz="1200" b="1" dirty="0">
              <a:solidFill>
                <a:schemeClr val="tx2"/>
              </a:solidFill>
            </a:endParaRPr>
          </a:p>
        </p:txBody>
      </p:sp>
      <p:sp>
        <p:nvSpPr>
          <p:cNvPr id="4" name="Title 29">
            <a:extLst>
              <a:ext uri="{FF2B5EF4-FFF2-40B4-BE49-F238E27FC236}">
                <a16:creationId xmlns:a16="http://schemas.microsoft.com/office/drawing/2014/main" id="{40B06E7A-6105-375B-F93D-A5A2CB535C49}"/>
              </a:ext>
            </a:extLst>
          </p:cNvPr>
          <p:cNvSpPr txBox="1">
            <a:spLocks/>
          </p:cNvSpPr>
          <p:nvPr/>
        </p:nvSpPr>
        <p:spPr>
          <a:xfrm>
            <a:off x="571500" y="571500"/>
            <a:ext cx="11049000" cy="49632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r>
              <a:rPr lang="en-US" dirty="0"/>
              <a:t>Applying Slide Layouts</a:t>
            </a:r>
          </a:p>
        </p:txBody>
      </p:sp>
    </p:spTree>
    <p:extLst>
      <p:ext uri="{BB962C8B-B14F-4D97-AF65-F5344CB8AC3E}">
        <p14:creationId xmlns:p14="http://schemas.microsoft.com/office/powerpoint/2010/main" val="2503685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CF0EBF-5BF1-C9F7-2470-1E6008216226}"/>
              </a:ext>
            </a:extLst>
          </p:cNvPr>
          <p:cNvSpPr>
            <a:spLocks noGrp="1"/>
          </p:cNvSpPr>
          <p:nvPr>
            <p:ph type="title" idx="4294967295"/>
          </p:nvPr>
        </p:nvSpPr>
        <p:spPr>
          <a:xfrm>
            <a:off x="571499" y="580380"/>
            <a:ext cx="4943755" cy="383115"/>
          </a:xfrm>
        </p:spPr>
        <p:txBody>
          <a:bodyPr/>
          <a:lstStyle/>
          <a:p>
            <a:r>
              <a:rPr lang="en-US" dirty="0"/>
              <a:t>Lorem ipsum</a:t>
            </a:r>
          </a:p>
        </p:txBody>
      </p:sp>
      <p:sp>
        <p:nvSpPr>
          <p:cNvPr id="5" name="Content Placeholder 4">
            <a:extLst>
              <a:ext uri="{FF2B5EF4-FFF2-40B4-BE49-F238E27FC236}">
                <a16:creationId xmlns:a16="http://schemas.microsoft.com/office/drawing/2014/main" id="{D64E0523-F1BD-AFD7-A079-9084BFC735A7}"/>
              </a:ext>
            </a:extLst>
          </p:cNvPr>
          <p:cNvSpPr>
            <a:spLocks noGrp="1"/>
          </p:cNvSpPr>
          <p:nvPr>
            <p:ph sz="quarter" idx="11"/>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ut</a:t>
            </a:r>
            <a:r>
              <a:rPr lang="en-US" dirty="0"/>
              <a:t> </a:t>
            </a:r>
            <a:r>
              <a:rPr lang="en-US" dirty="0" err="1"/>
              <a:t>nisl</a:t>
            </a:r>
            <a:r>
              <a:rPr lang="en-US" dirty="0"/>
              <a:t> ac </a:t>
            </a:r>
            <a:r>
              <a:rPr lang="en-US" dirty="0" err="1"/>
              <a:t>nibh</a:t>
            </a:r>
            <a:r>
              <a:rPr lang="en-US" dirty="0"/>
              <a:t> </a:t>
            </a:r>
            <a:r>
              <a:rPr lang="en-US" dirty="0" err="1"/>
              <a:t>fringilla</a:t>
            </a:r>
            <a:r>
              <a:rPr lang="en-US" dirty="0"/>
              <a:t> </a:t>
            </a:r>
            <a:r>
              <a:rPr lang="en-US" dirty="0" err="1"/>
              <a:t>aliquet</a:t>
            </a:r>
            <a:r>
              <a:rPr lang="en-US" dirty="0"/>
              <a:t>. </a:t>
            </a:r>
            <a:r>
              <a:rPr lang="en-US" dirty="0" err="1"/>
              <a:t>Nullam</a:t>
            </a:r>
            <a:r>
              <a:rPr lang="en-US" dirty="0"/>
              <a:t> </a:t>
            </a:r>
            <a:r>
              <a:rPr lang="en-US" dirty="0" err="1"/>
              <a:t>egestas</a:t>
            </a:r>
            <a:r>
              <a:rPr lang="en-US" dirty="0"/>
              <a:t> </a:t>
            </a:r>
            <a:r>
              <a:rPr lang="en-US" dirty="0" err="1"/>
              <a:t>elementum</a:t>
            </a:r>
            <a:r>
              <a:rPr lang="en-US" dirty="0"/>
              <a:t> </a:t>
            </a:r>
            <a:r>
              <a:rPr lang="en-US" dirty="0" err="1"/>
              <a:t>est</a:t>
            </a:r>
            <a:r>
              <a:rPr lang="en-US" dirty="0"/>
              <a:t> sit </a:t>
            </a:r>
            <a:r>
              <a:rPr lang="en-US" dirty="0" err="1"/>
              <a:t>amet</a:t>
            </a:r>
            <a:r>
              <a:rPr lang="en-US" dirty="0"/>
              <a:t> </a:t>
            </a:r>
            <a:r>
              <a:rPr lang="en-US" dirty="0" err="1"/>
              <a:t>iaculis</a:t>
            </a:r>
            <a:r>
              <a:rPr lang="en-US" dirty="0"/>
              <a:t>.</a:t>
            </a:r>
          </a:p>
          <a:p>
            <a:endParaRPr lang="en-US" dirty="0"/>
          </a:p>
          <a:p>
            <a:r>
              <a:rPr lang="en-US" dirty="0"/>
              <a:t>Ut </a:t>
            </a:r>
            <a:r>
              <a:rPr lang="en-US" dirty="0" err="1"/>
              <a:t>vulputate</a:t>
            </a:r>
            <a:r>
              <a:rPr lang="en-US" dirty="0"/>
              <a:t> </a:t>
            </a:r>
            <a:r>
              <a:rPr lang="en-US" dirty="0" err="1"/>
              <a:t>augue</a:t>
            </a:r>
            <a:r>
              <a:rPr lang="en-US" dirty="0"/>
              <a:t> </a:t>
            </a:r>
            <a:r>
              <a:rPr lang="en-US" dirty="0" err="1"/>
              <a:t>tristique</a:t>
            </a:r>
            <a:r>
              <a:rPr lang="en-US" dirty="0"/>
              <a:t> </a:t>
            </a:r>
            <a:r>
              <a:rPr lang="en-US" dirty="0" err="1"/>
              <a:t>metus</a:t>
            </a:r>
            <a:r>
              <a:rPr lang="en-US" dirty="0"/>
              <a:t> </a:t>
            </a:r>
            <a:r>
              <a:rPr lang="en-US" dirty="0" err="1"/>
              <a:t>ultricies</a:t>
            </a:r>
            <a:r>
              <a:rPr lang="en-US" dirty="0"/>
              <a:t> </a:t>
            </a:r>
            <a:r>
              <a:rPr lang="en-US" dirty="0" err="1"/>
              <a:t>rhoncus</a:t>
            </a:r>
            <a:r>
              <a:rPr lang="en-US" dirty="0"/>
              <a:t>. </a:t>
            </a:r>
            <a:r>
              <a:rPr lang="en-US" dirty="0" err="1"/>
              <a:t>Quisque</a:t>
            </a:r>
            <a:r>
              <a:rPr lang="en-US" dirty="0"/>
              <a:t> </a:t>
            </a:r>
            <a:r>
              <a:rPr lang="en-US" dirty="0" err="1"/>
              <a:t>interdum</a:t>
            </a:r>
            <a:r>
              <a:rPr lang="en-US" dirty="0"/>
              <a:t> </a:t>
            </a:r>
            <a:r>
              <a:rPr lang="en-US" dirty="0" err="1"/>
              <a:t>turpis</a:t>
            </a:r>
            <a:r>
              <a:rPr lang="en-US" dirty="0"/>
              <a:t> </a:t>
            </a:r>
            <a:r>
              <a:rPr lang="en-US" dirty="0" err="1"/>
              <a:t>nunc</a:t>
            </a:r>
            <a:r>
              <a:rPr lang="en-US" dirty="0"/>
              <a:t>, ac </a:t>
            </a:r>
            <a:r>
              <a:rPr lang="en-US" dirty="0" err="1"/>
              <a:t>vehicula</a:t>
            </a:r>
            <a:r>
              <a:rPr lang="en-US" dirty="0"/>
              <a:t> dolor </a:t>
            </a:r>
            <a:r>
              <a:rPr lang="en-US" dirty="0" err="1"/>
              <a:t>laoreet</a:t>
            </a:r>
            <a:r>
              <a:rPr lang="en-US" dirty="0"/>
              <a:t> </a:t>
            </a:r>
            <a:r>
              <a:rPr lang="en-US" dirty="0" err="1"/>
              <a:t>eget</a:t>
            </a:r>
            <a:r>
              <a:rPr lang="en-US" dirty="0"/>
              <a:t>. Ut convallis, </a:t>
            </a:r>
            <a:r>
              <a:rPr lang="en-US" dirty="0" err="1"/>
              <a:t>urna</a:t>
            </a:r>
            <a:r>
              <a:rPr lang="en-US" dirty="0"/>
              <a:t> </a:t>
            </a:r>
            <a:r>
              <a:rPr lang="en-US" dirty="0" err="1"/>
              <a:t>ut</a:t>
            </a:r>
            <a:r>
              <a:rPr lang="en-US" dirty="0"/>
              <a:t> </a:t>
            </a:r>
            <a:r>
              <a:rPr lang="en-US" dirty="0" err="1"/>
              <a:t>scelerisque</a:t>
            </a:r>
            <a:r>
              <a:rPr lang="en-US" dirty="0"/>
              <a:t> </a:t>
            </a:r>
            <a:r>
              <a:rPr lang="en-US" dirty="0" err="1"/>
              <a:t>sodales</a:t>
            </a:r>
            <a:r>
              <a:rPr lang="en-US" dirty="0"/>
              <a:t>, </a:t>
            </a:r>
            <a:r>
              <a:rPr lang="en-US" dirty="0" err="1"/>
              <a:t>metus</a:t>
            </a:r>
            <a:r>
              <a:rPr lang="en-US" dirty="0"/>
              <a:t> </a:t>
            </a:r>
            <a:r>
              <a:rPr lang="en-US" dirty="0" err="1"/>
              <a:t>nunc</a:t>
            </a:r>
            <a:r>
              <a:rPr lang="en-US" dirty="0"/>
              <a:t> </a:t>
            </a:r>
            <a:r>
              <a:rPr lang="en-US" dirty="0" err="1"/>
              <a:t>tincidunt</a:t>
            </a:r>
            <a:r>
              <a:rPr lang="en-US" dirty="0"/>
              <a:t> </a:t>
            </a:r>
            <a:r>
              <a:rPr lang="en-US" dirty="0" err="1"/>
              <a:t>turpis</a:t>
            </a:r>
            <a:r>
              <a:rPr lang="en-US" dirty="0"/>
              <a:t>, </a:t>
            </a:r>
            <a:r>
              <a:rPr lang="en-US" dirty="0" err="1"/>
              <a:t>eget</a:t>
            </a:r>
            <a:r>
              <a:rPr lang="en-US" dirty="0"/>
              <a:t> gravida </a:t>
            </a:r>
            <a:r>
              <a:rPr lang="en-US" dirty="0" err="1"/>
              <a:t>nulla</a:t>
            </a:r>
            <a:r>
              <a:rPr lang="en-US" dirty="0"/>
              <a:t>.</a:t>
            </a:r>
          </a:p>
          <a:p>
            <a:endParaRPr lang="en-US" dirty="0"/>
          </a:p>
        </p:txBody>
      </p:sp>
      <p:sp>
        <p:nvSpPr>
          <p:cNvPr id="6" name="Content Placeholder 5">
            <a:extLst>
              <a:ext uri="{FF2B5EF4-FFF2-40B4-BE49-F238E27FC236}">
                <a16:creationId xmlns:a16="http://schemas.microsoft.com/office/drawing/2014/main" id="{A29AEE7E-3EC1-7DDE-8A1D-CFC98A9135C6}"/>
              </a:ext>
            </a:extLst>
          </p:cNvPr>
          <p:cNvSpPr>
            <a:spLocks noGrp="1"/>
          </p:cNvSpPr>
          <p:nvPr>
            <p:ph sz="quarter" idx="12"/>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ut</a:t>
            </a:r>
            <a:r>
              <a:rPr lang="en-US" dirty="0"/>
              <a:t> </a:t>
            </a:r>
            <a:r>
              <a:rPr lang="en-US" dirty="0" err="1"/>
              <a:t>nisl</a:t>
            </a:r>
            <a:r>
              <a:rPr lang="en-US" dirty="0"/>
              <a:t> ac </a:t>
            </a:r>
            <a:r>
              <a:rPr lang="en-US" dirty="0" err="1"/>
              <a:t>nibh</a:t>
            </a:r>
            <a:r>
              <a:rPr lang="en-US" dirty="0"/>
              <a:t> </a:t>
            </a:r>
            <a:r>
              <a:rPr lang="en-US" dirty="0" err="1"/>
              <a:t>fringilla</a:t>
            </a:r>
            <a:r>
              <a:rPr lang="en-US" dirty="0"/>
              <a:t> </a:t>
            </a:r>
            <a:r>
              <a:rPr lang="en-US" dirty="0" err="1"/>
              <a:t>aliquet</a:t>
            </a:r>
            <a:r>
              <a:rPr lang="en-US" dirty="0"/>
              <a:t>. </a:t>
            </a:r>
            <a:r>
              <a:rPr lang="en-US" dirty="0" err="1"/>
              <a:t>Nullam</a:t>
            </a:r>
            <a:r>
              <a:rPr lang="en-US" dirty="0"/>
              <a:t> </a:t>
            </a:r>
            <a:r>
              <a:rPr lang="en-US" dirty="0" err="1"/>
              <a:t>egestas</a:t>
            </a:r>
            <a:r>
              <a:rPr lang="en-US" dirty="0"/>
              <a:t> </a:t>
            </a:r>
            <a:r>
              <a:rPr lang="en-US" dirty="0" err="1"/>
              <a:t>elementum</a:t>
            </a:r>
            <a:r>
              <a:rPr lang="en-US" dirty="0"/>
              <a:t> </a:t>
            </a:r>
            <a:r>
              <a:rPr lang="en-US" dirty="0" err="1"/>
              <a:t>est</a:t>
            </a:r>
            <a:r>
              <a:rPr lang="en-US" dirty="0"/>
              <a:t> sit </a:t>
            </a:r>
            <a:r>
              <a:rPr lang="en-US" dirty="0" err="1"/>
              <a:t>amet</a:t>
            </a:r>
            <a:r>
              <a:rPr lang="en-US" dirty="0"/>
              <a:t> </a:t>
            </a:r>
            <a:r>
              <a:rPr lang="en-US" dirty="0" err="1"/>
              <a:t>iaculis</a:t>
            </a:r>
            <a:r>
              <a:rPr lang="en-US" dirty="0"/>
              <a:t>.</a:t>
            </a:r>
          </a:p>
          <a:p>
            <a:endParaRPr lang="en-US" dirty="0"/>
          </a:p>
          <a:p>
            <a:r>
              <a:rPr lang="en-US" dirty="0"/>
              <a:t>Ut </a:t>
            </a:r>
            <a:r>
              <a:rPr lang="en-US" dirty="0" err="1"/>
              <a:t>vulputate</a:t>
            </a:r>
            <a:r>
              <a:rPr lang="en-US" dirty="0"/>
              <a:t> </a:t>
            </a:r>
            <a:r>
              <a:rPr lang="en-US" dirty="0" err="1"/>
              <a:t>augue</a:t>
            </a:r>
            <a:r>
              <a:rPr lang="en-US" dirty="0"/>
              <a:t> </a:t>
            </a:r>
            <a:r>
              <a:rPr lang="en-US" dirty="0" err="1"/>
              <a:t>tristique</a:t>
            </a:r>
            <a:r>
              <a:rPr lang="en-US" dirty="0"/>
              <a:t> </a:t>
            </a:r>
            <a:r>
              <a:rPr lang="en-US" dirty="0" err="1"/>
              <a:t>metus</a:t>
            </a:r>
            <a:r>
              <a:rPr lang="en-US" dirty="0"/>
              <a:t> </a:t>
            </a:r>
            <a:r>
              <a:rPr lang="en-US" dirty="0" err="1"/>
              <a:t>ultricies</a:t>
            </a:r>
            <a:r>
              <a:rPr lang="en-US" dirty="0"/>
              <a:t> </a:t>
            </a:r>
            <a:r>
              <a:rPr lang="en-US" dirty="0" err="1"/>
              <a:t>rhoncus</a:t>
            </a:r>
            <a:r>
              <a:rPr lang="en-US" dirty="0"/>
              <a:t>. </a:t>
            </a:r>
            <a:r>
              <a:rPr lang="en-US" dirty="0" err="1"/>
              <a:t>Quisque</a:t>
            </a:r>
            <a:r>
              <a:rPr lang="en-US" dirty="0"/>
              <a:t> </a:t>
            </a:r>
            <a:r>
              <a:rPr lang="en-US" dirty="0" err="1"/>
              <a:t>interdum</a:t>
            </a:r>
            <a:r>
              <a:rPr lang="en-US" dirty="0"/>
              <a:t> </a:t>
            </a:r>
            <a:r>
              <a:rPr lang="en-US" dirty="0" err="1"/>
              <a:t>turpis</a:t>
            </a:r>
            <a:r>
              <a:rPr lang="en-US" dirty="0"/>
              <a:t> </a:t>
            </a:r>
            <a:r>
              <a:rPr lang="en-US" dirty="0" err="1"/>
              <a:t>nunc</a:t>
            </a:r>
            <a:r>
              <a:rPr lang="en-US" dirty="0"/>
              <a:t>, ac </a:t>
            </a:r>
            <a:r>
              <a:rPr lang="en-US" dirty="0" err="1"/>
              <a:t>vehicula</a:t>
            </a:r>
            <a:r>
              <a:rPr lang="en-US" dirty="0"/>
              <a:t> dolor </a:t>
            </a:r>
            <a:r>
              <a:rPr lang="en-US" dirty="0" err="1"/>
              <a:t>laoreet</a:t>
            </a:r>
            <a:r>
              <a:rPr lang="en-US" dirty="0"/>
              <a:t> </a:t>
            </a:r>
            <a:r>
              <a:rPr lang="en-US" dirty="0" err="1"/>
              <a:t>eget</a:t>
            </a:r>
            <a:r>
              <a:rPr lang="en-US" dirty="0"/>
              <a:t>. Ut convallis, </a:t>
            </a:r>
            <a:r>
              <a:rPr lang="en-US" dirty="0" err="1"/>
              <a:t>urna</a:t>
            </a:r>
            <a:r>
              <a:rPr lang="en-US" dirty="0"/>
              <a:t> </a:t>
            </a:r>
            <a:r>
              <a:rPr lang="en-US" dirty="0" err="1"/>
              <a:t>ut</a:t>
            </a:r>
            <a:r>
              <a:rPr lang="en-US" dirty="0"/>
              <a:t> </a:t>
            </a:r>
            <a:r>
              <a:rPr lang="en-US" dirty="0" err="1"/>
              <a:t>scelerisque</a:t>
            </a:r>
            <a:r>
              <a:rPr lang="en-US" dirty="0"/>
              <a:t> </a:t>
            </a:r>
            <a:r>
              <a:rPr lang="en-US" dirty="0" err="1"/>
              <a:t>sodales</a:t>
            </a:r>
            <a:r>
              <a:rPr lang="en-US" dirty="0"/>
              <a:t>, </a:t>
            </a:r>
            <a:r>
              <a:rPr lang="en-US" dirty="0" err="1"/>
              <a:t>metus</a:t>
            </a:r>
            <a:r>
              <a:rPr lang="en-US" dirty="0"/>
              <a:t> </a:t>
            </a:r>
            <a:r>
              <a:rPr lang="en-US" dirty="0" err="1"/>
              <a:t>nunc</a:t>
            </a:r>
            <a:r>
              <a:rPr lang="en-US" dirty="0"/>
              <a:t> </a:t>
            </a:r>
            <a:r>
              <a:rPr lang="en-US" dirty="0" err="1"/>
              <a:t>tincidunt</a:t>
            </a:r>
            <a:r>
              <a:rPr lang="en-US" dirty="0"/>
              <a:t> </a:t>
            </a:r>
            <a:r>
              <a:rPr lang="en-US" dirty="0" err="1"/>
              <a:t>turpis</a:t>
            </a:r>
            <a:r>
              <a:rPr lang="en-US" dirty="0"/>
              <a:t>, </a:t>
            </a:r>
            <a:r>
              <a:rPr lang="en-US" dirty="0" err="1"/>
              <a:t>eget</a:t>
            </a:r>
            <a:r>
              <a:rPr lang="en-US" dirty="0"/>
              <a:t> gravida </a:t>
            </a:r>
            <a:r>
              <a:rPr lang="en-US" dirty="0" err="1"/>
              <a:t>nulla</a:t>
            </a:r>
            <a:r>
              <a:rPr lang="en-US" dirty="0"/>
              <a:t>.</a:t>
            </a:r>
          </a:p>
          <a:p>
            <a:endParaRPr lang="en-US" dirty="0"/>
          </a:p>
        </p:txBody>
      </p:sp>
      <p:grpSp>
        <p:nvGrpSpPr>
          <p:cNvPr id="7" name="Group 6">
            <a:extLst>
              <a:ext uri="{FF2B5EF4-FFF2-40B4-BE49-F238E27FC236}">
                <a16:creationId xmlns:a16="http://schemas.microsoft.com/office/drawing/2014/main" id="{B94A1005-8544-84F4-4BD3-FF07CB9FDCFF}"/>
              </a:ext>
            </a:extLst>
          </p:cNvPr>
          <p:cNvGrpSpPr/>
          <p:nvPr/>
        </p:nvGrpSpPr>
        <p:grpSpPr>
          <a:xfrm>
            <a:off x="1186001" y="4795763"/>
            <a:ext cx="3714749" cy="1183069"/>
            <a:chOff x="7924801" y="939601"/>
            <a:chExt cx="3714749" cy="1183069"/>
          </a:xfrm>
        </p:grpSpPr>
        <p:sp>
          <p:nvSpPr>
            <p:cNvPr id="8" name="Content Placeholder 6">
              <a:extLst>
                <a:ext uri="{FF2B5EF4-FFF2-40B4-BE49-F238E27FC236}">
                  <a16:creationId xmlns:a16="http://schemas.microsoft.com/office/drawing/2014/main" id="{3B951304-B1C1-B953-24E6-396586BBA4CE}"/>
                </a:ext>
              </a:extLst>
            </p:cNvPr>
            <p:cNvSpPr txBox="1">
              <a:spLocks/>
            </p:cNvSpPr>
            <p:nvPr/>
          </p:nvSpPr>
          <p:spPr>
            <a:xfrm>
              <a:off x="8490685" y="1113888"/>
              <a:ext cx="3148865" cy="826906"/>
            </a:xfrm>
            <a:prstGeom prst="roundRect">
              <a:avLst>
                <a:gd name="adj" fmla="val 3557"/>
              </a:avLst>
            </a:prstGeom>
            <a:solidFill>
              <a:schemeClr val="bg2"/>
            </a:solidFill>
            <a:ln w="38100">
              <a:noFill/>
            </a:ln>
          </p:spPr>
          <p:txBody>
            <a:bodyPr wrap="square" lIns="822960" tIns="274320" rIns="274320" bIns="274320" anchor="ctr" anchorCtr="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1"/>
                  </a:solidFill>
                </a:rPr>
                <a:t>Small Icon Callout Box</a:t>
              </a:r>
              <a:endParaRPr lang="en-US" sz="1400" dirty="0"/>
            </a:p>
          </p:txBody>
        </p:sp>
        <p:sp>
          <p:nvSpPr>
            <p:cNvPr id="9" name="Oval 8">
              <a:extLst>
                <a:ext uri="{FF2B5EF4-FFF2-40B4-BE49-F238E27FC236}">
                  <a16:creationId xmlns:a16="http://schemas.microsoft.com/office/drawing/2014/main" id="{90ECD56A-460C-FC47-8F36-4E1D10AE753C}"/>
                </a:ext>
              </a:extLst>
            </p:cNvPr>
            <p:cNvSpPr/>
            <p:nvPr/>
          </p:nvSpPr>
          <p:spPr>
            <a:xfrm>
              <a:off x="7924801" y="939601"/>
              <a:ext cx="1183069" cy="11830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Cycling outline">
              <a:extLst>
                <a:ext uri="{FF2B5EF4-FFF2-40B4-BE49-F238E27FC236}">
                  <a16:creationId xmlns:a16="http://schemas.microsoft.com/office/drawing/2014/main" id="{5E3A730E-D0B2-0EAD-09C1-C4A165CEE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68319" y="1086063"/>
              <a:ext cx="889741" cy="889741"/>
            </a:xfrm>
            <a:prstGeom prst="rect">
              <a:avLst/>
            </a:prstGeom>
          </p:spPr>
        </p:pic>
      </p:grpSp>
      <p:grpSp>
        <p:nvGrpSpPr>
          <p:cNvPr id="11" name="Group 10">
            <a:extLst>
              <a:ext uri="{FF2B5EF4-FFF2-40B4-BE49-F238E27FC236}">
                <a16:creationId xmlns:a16="http://schemas.microsoft.com/office/drawing/2014/main" id="{CD94658C-7C34-AB99-7F16-4AF8ECFB5AD5}"/>
              </a:ext>
            </a:extLst>
          </p:cNvPr>
          <p:cNvGrpSpPr/>
          <p:nvPr/>
        </p:nvGrpSpPr>
        <p:grpSpPr>
          <a:xfrm>
            <a:off x="7281999" y="4791968"/>
            <a:ext cx="3714749" cy="1183069"/>
            <a:chOff x="7924801" y="939601"/>
            <a:chExt cx="3714749" cy="1183069"/>
          </a:xfrm>
        </p:grpSpPr>
        <p:sp>
          <p:nvSpPr>
            <p:cNvPr id="12" name="Content Placeholder 6">
              <a:extLst>
                <a:ext uri="{FF2B5EF4-FFF2-40B4-BE49-F238E27FC236}">
                  <a16:creationId xmlns:a16="http://schemas.microsoft.com/office/drawing/2014/main" id="{9ACBB3E6-6235-3D1F-9167-C8BC0F3C88D9}"/>
                </a:ext>
              </a:extLst>
            </p:cNvPr>
            <p:cNvSpPr txBox="1">
              <a:spLocks/>
            </p:cNvSpPr>
            <p:nvPr/>
          </p:nvSpPr>
          <p:spPr>
            <a:xfrm>
              <a:off x="8490685" y="1113888"/>
              <a:ext cx="3148865" cy="826906"/>
            </a:xfrm>
            <a:prstGeom prst="roundRect">
              <a:avLst>
                <a:gd name="adj" fmla="val 3557"/>
              </a:avLst>
            </a:prstGeom>
            <a:solidFill>
              <a:schemeClr val="bg2"/>
            </a:solidFill>
            <a:ln w="38100">
              <a:noFill/>
            </a:ln>
          </p:spPr>
          <p:txBody>
            <a:bodyPr wrap="square" lIns="822960" tIns="274320" rIns="274320" bIns="274320" anchor="ctr" anchorCtr="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1"/>
                  </a:solidFill>
                </a:rPr>
                <a:t>Small Icon Callout Box</a:t>
              </a:r>
              <a:endParaRPr lang="en-US" sz="1400" dirty="0"/>
            </a:p>
          </p:txBody>
        </p:sp>
        <p:sp>
          <p:nvSpPr>
            <p:cNvPr id="13" name="Oval 12">
              <a:extLst>
                <a:ext uri="{FF2B5EF4-FFF2-40B4-BE49-F238E27FC236}">
                  <a16:creationId xmlns:a16="http://schemas.microsoft.com/office/drawing/2014/main" id="{23285BBD-9A80-4DD0-4071-6613DC74835B}"/>
                </a:ext>
              </a:extLst>
            </p:cNvPr>
            <p:cNvSpPr/>
            <p:nvPr/>
          </p:nvSpPr>
          <p:spPr>
            <a:xfrm>
              <a:off x="7924801" y="939601"/>
              <a:ext cx="1183069" cy="118306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Cycling outline">
              <a:extLst>
                <a:ext uri="{FF2B5EF4-FFF2-40B4-BE49-F238E27FC236}">
                  <a16:creationId xmlns:a16="http://schemas.microsoft.com/office/drawing/2014/main" id="{34FE48CD-47AF-CE66-AC6D-4E2F298DE55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068319" y="1086063"/>
              <a:ext cx="889741" cy="889741"/>
            </a:xfrm>
            <a:prstGeom prst="rect">
              <a:avLst/>
            </a:prstGeom>
          </p:spPr>
        </p:pic>
      </p:grpSp>
    </p:spTree>
    <p:extLst>
      <p:ext uri="{BB962C8B-B14F-4D97-AF65-F5344CB8AC3E}">
        <p14:creationId xmlns:p14="http://schemas.microsoft.com/office/powerpoint/2010/main" val="788659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17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A4935-1C83-F0EB-9507-0EFDC80A854F}"/>
            </a:ext>
          </a:extLst>
        </p:cNvPr>
        <p:cNvGrpSpPr/>
        <p:nvPr/>
      </p:nvGrpSpPr>
      <p:grpSpPr>
        <a:xfrm>
          <a:off x="0" y="0"/>
          <a:ext cx="0" cy="0"/>
          <a:chOff x="0" y="0"/>
          <a:chExt cx="0" cy="0"/>
        </a:xfrm>
      </p:grpSpPr>
      <p:sp>
        <p:nvSpPr>
          <p:cNvPr id="2" name="Text Placeholder 5">
            <a:extLst>
              <a:ext uri="{FF2B5EF4-FFF2-40B4-BE49-F238E27FC236}">
                <a16:creationId xmlns:a16="http://schemas.microsoft.com/office/drawing/2014/main" id="{AC6BB1BA-BD7E-E7AE-0360-B3DCEFF231B7}"/>
              </a:ext>
            </a:extLst>
          </p:cNvPr>
          <p:cNvSpPr txBox="1">
            <a:spLocks/>
          </p:cNvSpPr>
          <p:nvPr/>
        </p:nvSpPr>
        <p:spPr>
          <a:xfrm>
            <a:off x="571499" y="1245920"/>
            <a:ext cx="5238751" cy="4767949"/>
          </a:xfrm>
          <a:prstGeom prst="rect">
            <a:avLst/>
          </a:prstGeom>
        </p:spPr>
        <p:txBody>
          <a:bodyPr anchor="ctr"/>
          <a:lstStyle>
            <a:lvl1pPr marL="0" indent="0" algn="l" defTabSz="914400" rtl="0" eaLnBrk="1" latinLnBrk="0" hangingPunct="1">
              <a:lnSpc>
                <a:spcPct val="90000"/>
              </a:lnSpc>
              <a:spcBef>
                <a:spcPts val="1000"/>
              </a:spcBef>
              <a:buSzPct val="90000"/>
              <a:buFont typeface="Arial" panose="020B0604020202020204" pitchFamily="34" charset="0"/>
              <a:buNone/>
              <a:defRPr sz="1800" kern="1200">
                <a:solidFill>
                  <a:schemeClr val="tx1"/>
                </a:solidFill>
                <a:latin typeface="Poppins" panose="00000500000000000000" pitchFamily="2" charset="0"/>
                <a:ea typeface="+mn-ea"/>
                <a:cs typeface="Poppins" panose="00000500000000000000" pitchFamily="2" charset="0"/>
              </a:defRPr>
            </a:lvl1pPr>
            <a:lvl2pPr marL="457200" indent="-228600" algn="l" defTabSz="914400" rtl="0" eaLnBrk="1" latinLnBrk="0" hangingPunct="1">
              <a:lnSpc>
                <a:spcPct val="90000"/>
              </a:lnSpc>
              <a:spcBef>
                <a:spcPts val="500"/>
              </a:spcBef>
              <a:spcAft>
                <a:spcPts val="600"/>
              </a:spcAft>
              <a:buClr>
                <a:schemeClr val="accent2"/>
              </a:buClr>
              <a:buSzPct val="90000"/>
              <a:buFontTx/>
              <a:buBlip>
                <a:blip r:embed="rId2">
                  <a:extLst>
                    <a:ext uri="{96DAC541-7B7A-43D3-8B79-37D633B846F1}">
                      <asvg:svgBlip xmlns:asvg="http://schemas.microsoft.com/office/drawing/2016/SVG/main" r:embed="rId3"/>
                    </a:ext>
                  </a:extLst>
                </a:blip>
              </a:buBlip>
              <a:defRPr sz="1600" kern="1200">
                <a:solidFill>
                  <a:schemeClr val="tx1"/>
                </a:solidFill>
                <a:latin typeface="Poppins" panose="00000500000000000000" pitchFamily="2" charset="0"/>
                <a:ea typeface="+mn-ea"/>
                <a:cs typeface="Poppins" panose="00000500000000000000" pitchFamily="2" charset="0"/>
              </a:defRPr>
            </a:lvl2pPr>
            <a:lvl3pPr marL="914400" indent="-228600" algn="l" defTabSz="914400" rtl="0" eaLnBrk="1" latinLnBrk="0" hangingPunct="1">
              <a:lnSpc>
                <a:spcPct val="90000"/>
              </a:lnSpc>
              <a:spcBef>
                <a:spcPts val="500"/>
              </a:spcBef>
              <a:spcAft>
                <a:spcPts val="600"/>
              </a:spcAft>
              <a:buClr>
                <a:schemeClr val="accent2"/>
              </a:buClr>
              <a:buSzPct val="90000"/>
              <a:buFontTx/>
              <a:buBlip>
                <a:blip r:embed="rId2">
                  <a:extLst>
                    <a:ext uri="{96DAC541-7B7A-43D3-8B79-37D633B846F1}">
                      <asvg:svgBlip xmlns:asvg="http://schemas.microsoft.com/office/drawing/2016/SVG/main" r:embed="rId3"/>
                    </a:ext>
                  </a:extLst>
                </a:blip>
              </a:buBlip>
              <a:defRPr sz="1600" kern="1200">
                <a:solidFill>
                  <a:schemeClr val="tx1"/>
                </a:solidFill>
                <a:latin typeface="Poppins" panose="00000500000000000000" pitchFamily="2" charset="0"/>
                <a:ea typeface="+mn-ea"/>
                <a:cs typeface="Poppins" panose="00000500000000000000" pitchFamily="2" charset="0"/>
              </a:defRPr>
            </a:lvl3pPr>
            <a:lvl4pPr marL="1371600" indent="-228600" algn="l" defTabSz="914400" rtl="0" eaLnBrk="1" latinLnBrk="0" hangingPunct="1">
              <a:lnSpc>
                <a:spcPct val="90000"/>
              </a:lnSpc>
              <a:spcBef>
                <a:spcPts val="500"/>
              </a:spcBef>
              <a:spcAft>
                <a:spcPts val="600"/>
              </a:spcAft>
              <a:buClr>
                <a:schemeClr val="accent2"/>
              </a:buClr>
              <a:buSzPct val="90000"/>
              <a:buFontTx/>
              <a:buBlip>
                <a:blip r:embed="rId2">
                  <a:extLst>
                    <a:ext uri="{96DAC541-7B7A-43D3-8B79-37D633B846F1}">
                      <asvg:svgBlip xmlns:asvg="http://schemas.microsoft.com/office/drawing/2016/SVG/main" r:embed="rId3"/>
                    </a:ext>
                  </a:extLst>
                </a:blip>
              </a:buBlip>
              <a:defRPr sz="1600" kern="1200">
                <a:solidFill>
                  <a:schemeClr val="tx1"/>
                </a:solidFill>
                <a:latin typeface="Poppins" panose="00000500000000000000" pitchFamily="2" charset="0"/>
                <a:ea typeface="+mn-ea"/>
                <a:cs typeface="Poppins" panose="00000500000000000000" pitchFamily="2" charset="0"/>
              </a:defRPr>
            </a:lvl4pPr>
            <a:lvl5pPr marL="1828800" indent="-228600" algn="l" defTabSz="914400" rtl="0" eaLnBrk="1" latinLnBrk="0" hangingPunct="1">
              <a:lnSpc>
                <a:spcPct val="90000"/>
              </a:lnSpc>
              <a:spcBef>
                <a:spcPts val="500"/>
              </a:spcBef>
              <a:spcAft>
                <a:spcPts val="600"/>
              </a:spcAft>
              <a:buClr>
                <a:schemeClr val="accent2"/>
              </a:buClr>
              <a:buSzPct val="90000"/>
              <a:buFontTx/>
              <a:buBlip>
                <a:blip r:embed="rId2">
                  <a:extLst>
                    <a:ext uri="{96DAC541-7B7A-43D3-8B79-37D633B846F1}">
                      <asvg:svgBlip xmlns:asvg="http://schemas.microsoft.com/office/drawing/2016/SVG/main" r:embed="rId3"/>
                    </a:ext>
                  </a:extLst>
                </a:blip>
              </a:buBlip>
              <a:defRPr sz="16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2"/>
                </a:solidFill>
              </a:rPr>
              <a:t>Edit the slide after the layout has been applied as you would any slide.</a:t>
            </a:r>
          </a:p>
          <a:p>
            <a:endParaRPr lang="en-US" dirty="0">
              <a:solidFill>
                <a:schemeClr val="tx2"/>
              </a:solidFill>
            </a:endParaRPr>
          </a:p>
          <a:p>
            <a:r>
              <a:rPr lang="en-US" dirty="0">
                <a:solidFill>
                  <a:schemeClr val="tx2"/>
                </a:solidFill>
              </a:rPr>
              <a:t>Clicking and typing will add pre-styled text, and clicking on the icons in a block will add that function type (picture, chart, icon, smart graphic, cameo, etc.) pre-styled and fit to the intended area.</a:t>
            </a:r>
          </a:p>
          <a:p>
            <a:endParaRPr lang="en-US" dirty="0"/>
          </a:p>
          <a:p>
            <a:r>
              <a:rPr lang="en-US" sz="1200" b="1" dirty="0"/>
              <a:t>NOTE: </a:t>
            </a:r>
            <a:r>
              <a:rPr lang="en-US" sz="1200" dirty="0">
                <a:solidFill>
                  <a:schemeClr val="tx2"/>
                </a:solidFill>
              </a:rPr>
              <a:t>For best results when copying/pasting text – it is best to use the</a:t>
            </a:r>
            <a:r>
              <a:rPr lang="en-US" sz="1200" dirty="0"/>
              <a:t> </a:t>
            </a:r>
            <a:r>
              <a:rPr lang="en-US" sz="1200" b="1" dirty="0">
                <a:solidFill>
                  <a:schemeClr val="accent1"/>
                </a:solidFill>
              </a:rPr>
              <a:t>Keep Text Only </a:t>
            </a:r>
            <a:r>
              <a:rPr lang="en-US" sz="1200" dirty="0">
                <a:solidFill>
                  <a:schemeClr val="tx2"/>
                </a:solidFill>
              </a:rPr>
              <a:t>option.</a:t>
            </a:r>
          </a:p>
          <a:p>
            <a:endParaRPr lang="en-US" sz="1200" dirty="0"/>
          </a:p>
          <a:p>
            <a:r>
              <a:rPr lang="en-US" sz="1200" dirty="0">
                <a:solidFill>
                  <a:schemeClr val="tx2"/>
                </a:solidFill>
              </a:rPr>
              <a:t>Reapplying a slide layout will</a:t>
            </a:r>
            <a:br>
              <a:rPr lang="en-US" sz="1200" dirty="0">
                <a:solidFill>
                  <a:schemeClr val="tx2"/>
                </a:solidFill>
              </a:rPr>
            </a:br>
            <a:r>
              <a:rPr lang="en-US" sz="1200" dirty="0">
                <a:solidFill>
                  <a:schemeClr val="tx2"/>
                </a:solidFill>
              </a:rPr>
              <a:t>change all text to match the</a:t>
            </a:r>
            <a:br>
              <a:rPr lang="en-US" sz="1200" dirty="0">
                <a:solidFill>
                  <a:schemeClr val="tx2"/>
                </a:solidFill>
              </a:rPr>
            </a:br>
            <a:r>
              <a:rPr lang="en-US" sz="1200" dirty="0">
                <a:solidFill>
                  <a:schemeClr val="tx2"/>
                </a:solidFill>
              </a:rPr>
              <a:t>slide’s text styling.</a:t>
            </a:r>
          </a:p>
        </p:txBody>
      </p:sp>
      <p:pic>
        <p:nvPicPr>
          <p:cNvPr id="3" name="Picture 2">
            <a:extLst>
              <a:ext uri="{FF2B5EF4-FFF2-40B4-BE49-F238E27FC236}">
                <a16:creationId xmlns:a16="http://schemas.microsoft.com/office/drawing/2014/main" id="{D303EA0D-5F87-47B3-4596-979E0A94F75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53894" y="4578995"/>
            <a:ext cx="1098856" cy="1087203"/>
          </a:xfrm>
          <a:prstGeom prst="rect">
            <a:avLst/>
          </a:prstGeom>
        </p:spPr>
      </p:pic>
      <p:sp>
        <p:nvSpPr>
          <p:cNvPr id="4" name="Oval 3">
            <a:extLst>
              <a:ext uri="{FF2B5EF4-FFF2-40B4-BE49-F238E27FC236}">
                <a16:creationId xmlns:a16="http://schemas.microsoft.com/office/drawing/2014/main" id="{AC132CA9-844B-2E0C-3275-E9A58F74282A}"/>
              </a:ext>
            </a:extLst>
          </p:cNvPr>
          <p:cNvSpPr/>
          <p:nvPr/>
        </p:nvSpPr>
        <p:spPr>
          <a:xfrm>
            <a:off x="4103322" y="5191693"/>
            <a:ext cx="359877" cy="359877"/>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925EFAE-AEAB-CBAD-6031-60ECC4136AE5}"/>
              </a:ext>
            </a:extLst>
          </p:cNvPr>
          <p:cNvCxnSpPr>
            <a:cxnSpLocks/>
          </p:cNvCxnSpPr>
          <p:nvPr/>
        </p:nvCxnSpPr>
        <p:spPr>
          <a:xfrm>
            <a:off x="1909549" y="4701279"/>
            <a:ext cx="2373711" cy="66236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D3CCD26-FF1B-4336-9CAD-9721D220EB3A}"/>
              </a:ext>
            </a:extLst>
          </p:cNvPr>
          <p:cNvPicPr>
            <a:picLocks noChangeAspect="1"/>
          </p:cNvPicPr>
          <p:nvPr/>
        </p:nvPicPr>
        <p:blipFill>
          <a:blip r:embed="rId5"/>
          <a:stretch>
            <a:fillRect/>
          </a:stretch>
        </p:blipFill>
        <p:spPr>
          <a:xfrm>
            <a:off x="6365843" y="1953071"/>
            <a:ext cx="5254656" cy="2951857"/>
          </a:xfrm>
          <a:prstGeom prst="rect">
            <a:avLst/>
          </a:prstGeom>
          <a:ln>
            <a:solidFill>
              <a:schemeClr val="accent6"/>
            </a:solidFill>
          </a:ln>
        </p:spPr>
      </p:pic>
      <p:sp>
        <p:nvSpPr>
          <p:cNvPr id="7" name="Title 29">
            <a:extLst>
              <a:ext uri="{FF2B5EF4-FFF2-40B4-BE49-F238E27FC236}">
                <a16:creationId xmlns:a16="http://schemas.microsoft.com/office/drawing/2014/main" id="{A1758F49-EE88-B973-4BD3-2D4FF4713AD9}"/>
              </a:ext>
            </a:extLst>
          </p:cNvPr>
          <p:cNvSpPr txBox="1">
            <a:spLocks/>
          </p:cNvSpPr>
          <p:nvPr/>
        </p:nvSpPr>
        <p:spPr>
          <a:xfrm>
            <a:off x="571499" y="571500"/>
            <a:ext cx="11049000" cy="49632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r>
              <a:rPr lang="en-US" dirty="0"/>
              <a:t>Editing Styled Slides</a:t>
            </a:r>
          </a:p>
        </p:txBody>
      </p:sp>
    </p:spTree>
    <p:extLst>
      <p:ext uri="{BB962C8B-B14F-4D97-AF65-F5344CB8AC3E}">
        <p14:creationId xmlns:p14="http://schemas.microsoft.com/office/powerpoint/2010/main" val="72243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753B6-0905-F2EA-5813-AC5B47728ADE}"/>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17354219-87DF-70EC-3196-50171AD9302F}"/>
              </a:ext>
            </a:extLst>
          </p:cNvPr>
          <p:cNvPicPr>
            <a:picLocks noChangeAspect="1"/>
          </p:cNvPicPr>
          <p:nvPr/>
        </p:nvPicPr>
        <p:blipFill>
          <a:blip r:embed="rId2"/>
          <a:stretch>
            <a:fillRect/>
          </a:stretch>
        </p:blipFill>
        <p:spPr>
          <a:xfrm>
            <a:off x="7220667" y="1616167"/>
            <a:ext cx="2844609" cy="3569013"/>
          </a:xfrm>
          <a:prstGeom prst="rect">
            <a:avLst/>
          </a:prstGeom>
        </p:spPr>
      </p:pic>
      <p:cxnSp>
        <p:nvCxnSpPr>
          <p:cNvPr id="21" name="Straight Arrow Connector 20">
            <a:extLst>
              <a:ext uri="{FF2B5EF4-FFF2-40B4-BE49-F238E27FC236}">
                <a16:creationId xmlns:a16="http://schemas.microsoft.com/office/drawing/2014/main" id="{CD59CBC7-7977-8C9E-2012-3973B7ED9860}"/>
              </a:ext>
            </a:extLst>
          </p:cNvPr>
          <p:cNvCxnSpPr>
            <a:cxnSpLocks/>
          </p:cNvCxnSpPr>
          <p:nvPr/>
        </p:nvCxnSpPr>
        <p:spPr>
          <a:xfrm flipV="1">
            <a:off x="1887358" y="2961295"/>
            <a:ext cx="6135986" cy="341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361A9B2C-3439-47E5-1AC8-8F35DB94288F}"/>
              </a:ext>
            </a:extLst>
          </p:cNvPr>
          <p:cNvSpPr>
            <a:spLocks noGrp="1"/>
          </p:cNvSpPr>
          <p:nvPr>
            <p:ph idx="1"/>
          </p:nvPr>
        </p:nvSpPr>
        <p:spPr/>
        <p:txBody>
          <a:bodyPr/>
          <a:lstStyle/>
          <a:p>
            <a:pPr marL="0" indent="0">
              <a:buNone/>
            </a:pPr>
            <a:r>
              <a:rPr lang="en-US" dirty="0"/>
              <a:t>If it is not possible to build your slide in this deck with the provided layouts, and you </a:t>
            </a:r>
            <a:r>
              <a:rPr lang="en-US" i="1" dirty="0"/>
              <a:t>must</a:t>
            </a:r>
            <a:r>
              <a:rPr lang="en-US" dirty="0"/>
              <a:t> paste your slide from another presentation, please make sure that you do so with the </a:t>
            </a:r>
            <a:r>
              <a:rPr lang="en-US" b="1" dirty="0">
                <a:solidFill>
                  <a:schemeClr val="accent1"/>
                </a:solidFill>
              </a:rPr>
              <a:t>Use Destination Theme </a:t>
            </a:r>
            <a:r>
              <a:rPr lang="en-US" dirty="0"/>
              <a:t>option.</a:t>
            </a:r>
          </a:p>
          <a:p>
            <a:endParaRPr lang="en-US" dirty="0"/>
          </a:p>
          <a:p>
            <a:pPr marL="0" indent="0">
              <a:buNone/>
            </a:pPr>
            <a:r>
              <a:rPr lang="en-US" dirty="0"/>
              <a:t>Alternately, you can paste the images and text (using the </a:t>
            </a:r>
            <a:r>
              <a:rPr lang="en-US" b="1" dirty="0">
                <a:solidFill>
                  <a:schemeClr val="accent1"/>
                </a:solidFill>
              </a:rPr>
              <a:t>Keep Text Only </a:t>
            </a:r>
            <a:r>
              <a:rPr lang="en-US" dirty="0"/>
              <a:t>option mentioned previously) into a new slide, using the layout that best fits your content.</a:t>
            </a:r>
            <a:br>
              <a:rPr lang="en-US" dirty="0"/>
            </a:br>
            <a:br>
              <a:rPr lang="en-US" dirty="0"/>
            </a:br>
            <a:r>
              <a:rPr lang="en-US" dirty="0"/>
              <a:t>This will help keep fonts, </a:t>
            </a:r>
            <a:r>
              <a:rPr lang="en-US" dirty="0" err="1"/>
              <a:t>colours</a:t>
            </a:r>
            <a:r>
              <a:rPr lang="en-US" dirty="0"/>
              <a:t>, and other styling elements as similar to the overall style as possible. We want all our presentations to look the same, which makes us all look better.</a:t>
            </a:r>
          </a:p>
        </p:txBody>
      </p:sp>
      <p:sp>
        <p:nvSpPr>
          <p:cNvPr id="12" name="Title 11">
            <a:extLst>
              <a:ext uri="{FF2B5EF4-FFF2-40B4-BE49-F238E27FC236}">
                <a16:creationId xmlns:a16="http://schemas.microsoft.com/office/drawing/2014/main" id="{BD1896D8-D374-9C21-E221-2FBD24866D3B}"/>
              </a:ext>
            </a:extLst>
          </p:cNvPr>
          <p:cNvSpPr>
            <a:spLocks noGrp="1"/>
          </p:cNvSpPr>
          <p:nvPr>
            <p:ph type="title"/>
          </p:nvPr>
        </p:nvSpPr>
        <p:spPr/>
        <p:txBody>
          <a:bodyPr/>
          <a:lstStyle/>
          <a:p>
            <a:r>
              <a:rPr lang="en-US" dirty="0"/>
              <a:t>Pasting slides from other presentations</a:t>
            </a:r>
          </a:p>
        </p:txBody>
      </p:sp>
      <p:sp>
        <p:nvSpPr>
          <p:cNvPr id="20" name="Oval 19">
            <a:extLst>
              <a:ext uri="{FF2B5EF4-FFF2-40B4-BE49-F238E27FC236}">
                <a16:creationId xmlns:a16="http://schemas.microsoft.com/office/drawing/2014/main" id="{7974BACF-32CB-2DF8-D778-12108D457E0F}"/>
              </a:ext>
            </a:extLst>
          </p:cNvPr>
          <p:cNvSpPr/>
          <p:nvPr/>
        </p:nvSpPr>
        <p:spPr>
          <a:xfrm>
            <a:off x="8093172" y="2624951"/>
            <a:ext cx="672694" cy="67269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94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F20F1A-E29A-06EF-0DEB-8A924B30A5C2}"/>
              </a:ext>
            </a:extLst>
          </p:cNvPr>
          <p:cNvSpPr>
            <a:spLocks noGrp="1"/>
          </p:cNvSpPr>
          <p:nvPr>
            <p:ph type="title"/>
          </p:nvPr>
        </p:nvSpPr>
        <p:spPr>
          <a:xfrm>
            <a:off x="1116664" y="387483"/>
            <a:ext cx="8675037" cy="815608"/>
          </a:xfrm>
        </p:spPr>
        <p:txBody>
          <a:bodyPr/>
          <a:lstStyle/>
          <a:p>
            <a:r>
              <a:rPr lang="en-US" dirty="0"/>
              <a:t>Colors &amp; Color Use Cases</a:t>
            </a:r>
          </a:p>
        </p:txBody>
      </p:sp>
      <p:sp>
        <p:nvSpPr>
          <p:cNvPr id="5" name="Rectangle 4">
            <a:extLst>
              <a:ext uri="{FF2B5EF4-FFF2-40B4-BE49-F238E27FC236}">
                <a16:creationId xmlns:a16="http://schemas.microsoft.com/office/drawing/2014/main" id="{D2AB0363-F936-52A2-F3E8-DACC652322D7}"/>
              </a:ext>
            </a:extLst>
          </p:cNvPr>
          <p:cNvSpPr/>
          <p:nvPr/>
        </p:nvSpPr>
        <p:spPr>
          <a:xfrm>
            <a:off x="1233525" y="4948991"/>
            <a:ext cx="1071314" cy="744863"/>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819D0E6-8DA9-02BD-B51C-A1ECBD67E812}"/>
              </a:ext>
            </a:extLst>
          </p:cNvPr>
          <p:cNvSpPr/>
          <p:nvPr/>
        </p:nvSpPr>
        <p:spPr>
          <a:xfrm>
            <a:off x="1233525" y="1761232"/>
            <a:ext cx="1071314" cy="744863"/>
          </a:xfrm>
          <a:prstGeom prst="rect">
            <a:avLst/>
          </a:prstGeom>
          <a:solidFill>
            <a:srgbClr val="0C4A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AA3D1E-D834-C822-F0F3-10FC3AA784E9}"/>
              </a:ext>
            </a:extLst>
          </p:cNvPr>
          <p:cNvSpPr/>
          <p:nvPr/>
        </p:nvSpPr>
        <p:spPr>
          <a:xfrm>
            <a:off x="1233525" y="2616333"/>
            <a:ext cx="1071314" cy="744863"/>
          </a:xfrm>
          <a:prstGeom prst="rect">
            <a:avLst/>
          </a:prstGeom>
          <a:solidFill>
            <a:srgbClr val="00B6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A8915BF-0042-258B-27FE-691B50BC6126}"/>
              </a:ext>
            </a:extLst>
          </p:cNvPr>
          <p:cNvSpPr/>
          <p:nvPr/>
        </p:nvSpPr>
        <p:spPr>
          <a:xfrm>
            <a:off x="1233525" y="3471434"/>
            <a:ext cx="1071314" cy="744863"/>
          </a:xfrm>
          <a:prstGeom prst="rect">
            <a:avLst/>
          </a:prstGeom>
          <a:solidFill>
            <a:srgbClr val="6FB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919F7A-55DB-5E2F-A107-D43767B67B55}"/>
              </a:ext>
            </a:extLst>
          </p:cNvPr>
          <p:cNvSpPr/>
          <p:nvPr/>
        </p:nvSpPr>
        <p:spPr>
          <a:xfrm>
            <a:off x="6756740" y="1706992"/>
            <a:ext cx="1071314" cy="744863"/>
          </a:xfrm>
          <a:prstGeom prst="rect">
            <a:avLst/>
          </a:prstGeom>
          <a:solidFill>
            <a:srgbClr val="0027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3077C8-B51A-19DE-D53A-40543E060DF7}"/>
              </a:ext>
            </a:extLst>
          </p:cNvPr>
          <p:cNvSpPr/>
          <p:nvPr/>
        </p:nvSpPr>
        <p:spPr>
          <a:xfrm>
            <a:off x="6756740" y="2616333"/>
            <a:ext cx="1071314" cy="744863"/>
          </a:xfrm>
          <a:prstGeom prst="rect">
            <a:avLst/>
          </a:prstGeom>
          <a:solidFill>
            <a:srgbClr val="CFD1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9">
            <a:extLst>
              <a:ext uri="{FF2B5EF4-FFF2-40B4-BE49-F238E27FC236}">
                <a16:creationId xmlns:a16="http://schemas.microsoft.com/office/drawing/2014/main" id="{D2F4CC97-8C95-AB2A-F68E-26A21A9FF044}"/>
              </a:ext>
            </a:extLst>
          </p:cNvPr>
          <p:cNvSpPr txBox="1">
            <a:spLocks/>
          </p:cNvSpPr>
          <p:nvPr/>
        </p:nvSpPr>
        <p:spPr>
          <a:xfrm>
            <a:off x="2411045" y="4948991"/>
            <a:ext cx="3141076" cy="744863"/>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#FFFFFF White</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Primary background</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Text color when text is on dark background</a:t>
            </a:r>
          </a:p>
        </p:txBody>
      </p:sp>
      <p:sp>
        <p:nvSpPr>
          <p:cNvPr id="12" name="Title 29">
            <a:extLst>
              <a:ext uri="{FF2B5EF4-FFF2-40B4-BE49-F238E27FC236}">
                <a16:creationId xmlns:a16="http://schemas.microsoft.com/office/drawing/2014/main" id="{5557FC7E-D04A-2E95-2F87-1354CE417276}"/>
              </a:ext>
            </a:extLst>
          </p:cNvPr>
          <p:cNvSpPr txBox="1">
            <a:spLocks/>
          </p:cNvSpPr>
          <p:nvPr/>
        </p:nvSpPr>
        <p:spPr>
          <a:xfrm>
            <a:off x="2411045" y="1761232"/>
            <a:ext cx="3141076" cy="744863"/>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#0C4A7D Deep Blue</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Primary headline</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Alternate background</a:t>
            </a:r>
          </a:p>
        </p:txBody>
      </p:sp>
      <p:sp>
        <p:nvSpPr>
          <p:cNvPr id="13" name="Title 29">
            <a:extLst>
              <a:ext uri="{FF2B5EF4-FFF2-40B4-BE49-F238E27FC236}">
                <a16:creationId xmlns:a16="http://schemas.microsoft.com/office/drawing/2014/main" id="{8DF84396-0833-5146-AB9C-F701E4CAE7BD}"/>
              </a:ext>
            </a:extLst>
          </p:cNvPr>
          <p:cNvSpPr txBox="1">
            <a:spLocks/>
          </p:cNvSpPr>
          <p:nvPr/>
        </p:nvSpPr>
        <p:spPr>
          <a:xfrm>
            <a:off x="2411045" y="2616333"/>
            <a:ext cx="3141076" cy="744863"/>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#00B69F Teal Green</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Text highlight</a:t>
            </a:r>
          </a:p>
        </p:txBody>
      </p:sp>
      <p:sp>
        <p:nvSpPr>
          <p:cNvPr id="14" name="Title 29">
            <a:extLst>
              <a:ext uri="{FF2B5EF4-FFF2-40B4-BE49-F238E27FC236}">
                <a16:creationId xmlns:a16="http://schemas.microsoft.com/office/drawing/2014/main" id="{52D81902-FF14-D370-6148-DC584EB4D7D4}"/>
              </a:ext>
            </a:extLst>
          </p:cNvPr>
          <p:cNvSpPr txBox="1">
            <a:spLocks/>
          </p:cNvSpPr>
          <p:nvPr/>
        </p:nvSpPr>
        <p:spPr>
          <a:xfrm>
            <a:off x="2411045" y="3471434"/>
            <a:ext cx="3141076" cy="744863"/>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#6FB4E3 Sky Blue</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Alternate text highlight</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Background accent</a:t>
            </a:r>
          </a:p>
        </p:txBody>
      </p:sp>
      <p:sp>
        <p:nvSpPr>
          <p:cNvPr id="15" name="Title 29">
            <a:extLst>
              <a:ext uri="{FF2B5EF4-FFF2-40B4-BE49-F238E27FC236}">
                <a16:creationId xmlns:a16="http://schemas.microsoft.com/office/drawing/2014/main" id="{D2322802-758B-7CD5-3BEA-29FCE5786188}"/>
              </a:ext>
            </a:extLst>
          </p:cNvPr>
          <p:cNvSpPr txBox="1">
            <a:spLocks/>
          </p:cNvSpPr>
          <p:nvPr/>
        </p:nvSpPr>
        <p:spPr>
          <a:xfrm>
            <a:off x="8000743" y="1706992"/>
            <a:ext cx="3074593" cy="744863"/>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#002747 Midnight Navy</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Primary paragraph text</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Headline text on grey backgrounds</a:t>
            </a:r>
          </a:p>
        </p:txBody>
      </p:sp>
      <p:sp>
        <p:nvSpPr>
          <p:cNvPr id="16" name="Title 29">
            <a:extLst>
              <a:ext uri="{FF2B5EF4-FFF2-40B4-BE49-F238E27FC236}">
                <a16:creationId xmlns:a16="http://schemas.microsoft.com/office/drawing/2014/main" id="{5C87CD62-0D5A-02BE-831B-B325019DCECA}"/>
              </a:ext>
            </a:extLst>
          </p:cNvPr>
          <p:cNvSpPr txBox="1">
            <a:spLocks/>
          </p:cNvSpPr>
          <p:nvPr/>
        </p:nvSpPr>
        <p:spPr>
          <a:xfrm>
            <a:off x="8000743" y="2616333"/>
            <a:ext cx="3074593" cy="744863"/>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#CFD1D1 Cool Grey</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Alternate background</a:t>
            </a:r>
          </a:p>
        </p:txBody>
      </p:sp>
      <p:sp>
        <p:nvSpPr>
          <p:cNvPr id="17" name="Title 29">
            <a:extLst>
              <a:ext uri="{FF2B5EF4-FFF2-40B4-BE49-F238E27FC236}">
                <a16:creationId xmlns:a16="http://schemas.microsoft.com/office/drawing/2014/main" id="{38888939-742D-E568-69D1-A39AB67257BF}"/>
              </a:ext>
            </a:extLst>
          </p:cNvPr>
          <p:cNvSpPr txBox="1">
            <a:spLocks/>
          </p:cNvSpPr>
          <p:nvPr/>
        </p:nvSpPr>
        <p:spPr>
          <a:xfrm>
            <a:off x="8000743" y="3471434"/>
            <a:ext cx="3074593" cy="744863"/>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#F5F5F5 Soft White</a:t>
            </a:r>
          </a:p>
          <a:p>
            <a:pPr marL="171450" indent="-171450">
              <a:lnSpc>
                <a:spcPct val="120000"/>
              </a:lnSpc>
              <a:buClr>
                <a:schemeClr val="accent1"/>
              </a:buClr>
              <a:buFont typeface="Arial" panose="020B0604020202020204" pitchFamily="34" charset="0"/>
              <a:buChar char="•"/>
            </a:pPr>
            <a:r>
              <a:rPr lang="en-US" sz="1100" b="0" dirty="0">
                <a:solidFill>
                  <a:schemeClr val="tx2"/>
                </a:solidFill>
              </a:rPr>
              <a:t>Alternate Background</a:t>
            </a:r>
          </a:p>
        </p:txBody>
      </p:sp>
      <p:sp>
        <p:nvSpPr>
          <p:cNvPr id="18" name="Rectangle 17">
            <a:extLst>
              <a:ext uri="{FF2B5EF4-FFF2-40B4-BE49-F238E27FC236}">
                <a16:creationId xmlns:a16="http://schemas.microsoft.com/office/drawing/2014/main" id="{C150A28F-A2D4-4A12-5D1E-AF258E7781E4}"/>
              </a:ext>
            </a:extLst>
          </p:cNvPr>
          <p:cNvSpPr/>
          <p:nvPr/>
        </p:nvSpPr>
        <p:spPr>
          <a:xfrm>
            <a:off x="6756740" y="3471434"/>
            <a:ext cx="1071314" cy="744863"/>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29">
            <a:extLst>
              <a:ext uri="{FF2B5EF4-FFF2-40B4-BE49-F238E27FC236}">
                <a16:creationId xmlns:a16="http://schemas.microsoft.com/office/drawing/2014/main" id="{7E23804F-B523-7AE4-9EA7-34A849AB4E9B}"/>
              </a:ext>
            </a:extLst>
          </p:cNvPr>
          <p:cNvSpPr txBox="1">
            <a:spLocks/>
          </p:cNvSpPr>
          <p:nvPr/>
        </p:nvSpPr>
        <p:spPr>
          <a:xfrm>
            <a:off x="8000743" y="4840406"/>
            <a:ext cx="3074593" cy="30753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#D9373B Hot Red</a:t>
            </a:r>
          </a:p>
        </p:txBody>
      </p:sp>
      <p:sp>
        <p:nvSpPr>
          <p:cNvPr id="20" name="Rectangle 19">
            <a:extLst>
              <a:ext uri="{FF2B5EF4-FFF2-40B4-BE49-F238E27FC236}">
                <a16:creationId xmlns:a16="http://schemas.microsoft.com/office/drawing/2014/main" id="{BFDF612F-1045-F408-FF40-9D9E0149AE37}"/>
              </a:ext>
            </a:extLst>
          </p:cNvPr>
          <p:cNvSpPr/>
          <p:nvPr/>
        </p:nvSpPr>
        <p:spPr>
          <a:xfrm>
            <a:off x="6756740" y="4840406"/>
            <a:ext cx="1071314" cy="307534"/>
          </a:xfrm>
          <a:prstGeom prst="rect">
            <a:avLst/>
          </a:prstGeom>
          <a:solidFill>
            <a:srgbClr val="D937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1" name="Title 29">
            <a:extLst>
              <a:ext uri="{FF2B5EF4-FFF2-40B4-BE49-F238E27FC236}">
                <a16:creationId xmlns:a16="http://schemas.microsoft.com/office/drawing/2014/main" id="{A00EE023-259F-D546-BD1E-20D49F4B66E0}"/>
              </a:ext>
            </a:extLst>
          </p:cNvPr>
          <p:cNvSpPr txBox="1">
            <a:spLocks/>
          </p:cNvSpPr>
          <p:nvPr/>
        </p:nvSpPr>
        <p:spPr>
          <a:xfrm>
            <a:off x="8000743" y="5315182"/>
            <a:ext cx="3074593" cy="30753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#9279B2 Purple</a:t>
            </a:r>
          </a:p>
        </p:txBody>
      </p:sp>
      <p:sp>
        <p:nvSpPr>
          <p:cNvPr id="22" name="Rectangle 21">
            <a:extLst>
              <a:ext uri="{FF2B5EF4-FFF2-40B4-BE49-F238E27FC236}">
                <a16:creationId xmlns:a16="http://schemas.microsoft.com/office/drawing/2014/main" id="{61C1A105-A2CB-4DF6-33D0-8473F617BB66}"/>
              </a:ext>
            </a:extLst>
          </p:cNvPr>
          <p:cNvSpPr/>
          <p:nvPr/>
        </p:nvSpPr>
        <p:spPr>
          <a:xfrm>
            <a:off x="6756740" y="5315182"/>
            <a:ext cx="1071314" cy="307534"/>
          </a:xfrm>
          <a:prstGeom prst="rect">
            <a:avLst/>
          </a:prstGeom>
          <a:solidFill>
            <a:srgbClr val="9279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3" name="Title 29">
            <a:extLst>
              <a:ext uri="{FF2B5EF4-FFF2-40B4-BE49-F238E27FC236}">
                <a16:creationId xmlns:a16="http://schemas.microsoft.com/office/drawing/2014/main" id="{0B1A6BA5-3DB5-2605-E9E5-B3446791DBB6}"/>
              </a:ext>
            </a:extLst>
          </p:cNvPr>
          <p:cNvSpPr txBox="1">
            <a:spLocks/>
          </p:cNvSpPr>
          <p:nvPr/>
        </p:nvSpPr>
        <p:spPr>
          <a:xfrm>
            <a:off x="8000743" y="5789958"/>
            <a:ext cx="3074593" cy="30753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pPr>
              <a:lnSpc>
                <a:spcPct val="120000"/>
              </a:lnSpc>
            </a:pPr>
            <a:r>
              <a:rPr lang="en-US" sz="1800" dirty="0"/>
              <a:t># FAA51A Sunrise Orange</a:t>
            </a:r>
          </a:p>
        </p:txBody>
      </p:sp>
      <p:sp>
        <p:nvSpPr>
          <p:cNvPr id="24" name="Rectangle 23">
            <a:extLst>
              <a:ext uri="{FF2B5EF4-FFF2-40B4-BE49-F238E27FC236}">
                <a16:creationId xmlns:a16="http://schemas.microsoft.com/office/drawing/2014/main" id="{0C0CBE41-9CDE-7EEE-5E79-F0B6BB5B86AF}"/>
              </a:ext>
            </a:extLst>
          </p:cNvPr>
          <p:cNvSpPr/>
          <p:nvPr/>
        </p:nvSpPr>
        <p:spPr>
          <a:xfrm>
            <a:off x="6756740" y="5789958"/>
            <a:ext cx="1071314" cy="307534"/>
          </a:xfrm>
          <a:prstGeom prst="rect">
            <a:avLst/>
          </a:prstGeom>
          <a:solidFill>
            <a:srgbClr val="FAA5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6" name="Rectangle: Rounded Corners 25">
            <a:extLst>
              <a:ext uri="{FF2B5EF4-FFF2-40B4-BE49-F238E27FC236}">
                <a16:creationId xmlns:a16="http://schemas.microsoft.com/office/drawing/2014/main" id="{29BD09E0-F196-4F39-E1BC-F8995901AC15}"/>
              </a:ext>
            </a:extLst>
          </p:cNvPr>
          <p:cNvSpPr/>
          <p:nvPr/>
        </p:nvSpPr>
        <p:spPr>
          <a:xfrm>
            <a:off x="907831" y="1508986"/>
            <a:ext cx="4851838" cy="2959558"/>
          </a:xfrm>
          <a:prstGeom prst="roundRect">
            <a:avLst>
              <a:gd name="adj" fmla="val 3884"/>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93B274E7-BA50-0464-4B18-8E41C8E0EB14}"/>
              </a:ext>
            </a:extLst>
          </p:cNvPr>
          <p:cNvSpPr/>
          <p:nvPr/>
        </p:nvSpPr>
        <p:spPr>
          <a:xfrm>
            <a:off x="6432331" y="1508986"/>
            <a:ext cx="4851838" cy="2959558"/>
          </a:xfrm>
          <a:prstGeom prst="roundRect">
            <a:avLst>
              <a:gd name="adj" fmla="val 3884"/>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CB73D3E-2BB5-C1D5-A4BE-7839783D0D29}"/>
              </a:ext>
            </a:extLst>
          </p:cNvPr>
          <p:cNvSpPr/>
          <p:nvPr/>
        </p:nvSpPr>
        <p:spPr>
          <a:xfrm>
            <a:off x="6432331" y="4633022"/>
            <a:ext cx="4851838" cy="1653478"/>
          </a:xfrm>
          <a:prstGeom prst="roundRect">
            <a:avLst>
              <a:gd name="adj" fmla="val 8243"/>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20FAA81-228E-CD1A-020B-BE11B345C341}"/>
              </a:ext>
            </a:extLst>
          </p:cNvPr>
          <p:cNvSpPr txBox="1"/>
          <p:nvPr/>
        </p:nvSpPr>
        <p:spPr>
          <a:xfrm>
            <a:off x="2937829" y="1398758"/>
            <a:ext cx="791842" cy="246221"/>
          </a:xfrm>
          <a:prstGeom prst="rect">
            <a:avLst/>
          </a:prstGeom>
          <a:solidFill>
            <a:schemeClr val="bg1"/>
          </a:solidFill>
        </p:spPr>
        <p:txBody>
          <a:bodyPr wrap="square" rtlCol="0">
            <a:spAutoFit/>
          </a:bodyPr>
          <a:lstStyle/>
          <a:p>
            <a:pPr algn="ctr"/>
            <a:r>
              <a:rPr lang="en-US" sz="1000" dirty="0"/>
              <a:t>Primary</a:t>
            </a:r>
          </a:p>
        </p:txBody>
      </p:sp>
      <p:sp>
        <p:nvSpPr>
          <p:cNvPr id="30" name="TextBox 29">
            <a:extLst>
              <a:ext uri="{FF2B5EF4-FFF2-40B4-BE49-F238E27FC236}">
                <a16:creationId xmlns:a16="http://schemas.microsoft.com/office/drawing/2014/main" id="{29A2DD88-5AE2-97B5-DBAF-6CB0379F00DA}"/>
              </a:ext>
            </a:extLst>
          </p:cNvPr>
          <p:cNvSpPr txBox="1"/>
          <p:nvPr/>
        </p:nvSpPr>
        <p:spPr>
          <a:xfrm>
            <a:off x="8351783" y="1385875"/>
            <a:ext cx="1012934" cy="246221"/>
          </a:xfrm>
          <a:prstGeom prst="rect">
            <a:avLst/>
          </a:prstGeom>
          <a:solidFill>
            <a:schemeClr val="bg1"/>
          </a:solidFill>
        </p:spPr>
        <p:txBody>
          <a:bodyPr wrap="square" rtlCol="0">
            <a:spAutoFit/>
          </a:bodyPr>
          <a:lstStyle/>
          <a:p>
            <a:pPr algn="ctr"/>
            <a:r>
              <a:rPr lang="en-US" sz="1000" dirty="0"/>
              <a:t>Secondary</a:t>
            </a:r>
          </a:p>
        </p:txBody>
      </p:sp>
      <p:sp>
        <p:nvSpPr>
          <p:cNvPr id="31" name="TextBox 30">
            <a:extLst>
              <a:ext uri="{FF2B5EF4-FFF2-40B4-BE49-F238E27FC236}">
                <a16:creationId xmlns:a16="http://schemas.microsoft.com/office/drawing/2014/main" id="{1B2740D9-88E2-8F95-FF54-4299450992C7}"/>
              </a:ext>
            </a:extLst>
          </p:cNvPr>
          <p:cNvSpPr txBox="1"/>
          <p:nvPr/>
        </p:nvSpPr>
        <p:spPr>
          <a:xfrm>
            <a:off x="8432863" y="4510564"/>
            <a:ext cx="850774" cy="246221"/>
          </a:xfrm>
          <a:prstGeom prst="rect">
            <a:avLst/>
          </a:prstGeom>
          <a:solidFill>
            <a:schemeClr val="bg1"/>
          </a:solidFill>
        </p:spPr>
        <p:txBody>
          <a:bodyPr wrap="square" rtlCol="0">
            <a:spAutoFit/>
          </a:bodyPr>
          <a:lstStyle/>
          <a:p>
            <a:pPr algn="ctr"/>
            <a:r>
              <a:rPr lang="en-US" sz="1000" dirty="0"/>
              <a:t>Tertiary</a:t>
            </a:r>
          </a:p>
        </p:txBody>
      </p:sp>
    </p:spTree>
    <p:extLst>
      <p:ext uri="{BB962C8B-B14F-4D97-AF65-F5344CB8AC3E}">
        <p14:creationId xmlns:p14="http://schemas.microsoft.com/office/powerpoint/2010/main" val="2291072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D7456B-D98C-BAEB-DFBD-FABC9B843D7C}"/>
              </a:ext>
            </a:extLst>
          </p:cNvPr>
          <p:cNvSpPr>
            <a:spLocks noGrp="1"/>
          </p:cNvSpPr>
          <p:nvPr>
            <p:ph idx="1"/>
          </p:nvPr>
        </p:nvSpPr>
        <p:spPr>
          <a:xfrm>
            <a:off x="6332809" y="571500"/>
            <a:ext cx="5287692" cy="5715000"/>
          </a:xfrm>
        </p:spPr>
        <p:txBody>
          <a:bodyPr/>
          <a:lstStyle/>
          <a:p>
            <a:pPr marL="0" indent="0">
              <a:buNone/>
            </a:pPr>
            <a:r>
              <a:rPr lang="en-US" sz="3200" b="1" dirty="0">
                <a:solidFill>
                  <a:schemeClr val="tx1"/>
                </a:solidFill>
              </a:rPr>
              <a:t>Primary Headline – Poppins, Bold, size 32</a:t>
            </a:r>
          </a:p>
          <a:p>
            <a:pPr marL="0" indent="0">
              <a:buNone/>
            </a:pPr>
            <a:endParaRPr lang="en-US" dirty="0">
              <a:solidFill>
                <a:schemeClr val="tx1"/>
              </a:solidFill>
            </a:endParaRPr>
          </a:p>
          <a:p>
            <a:pPr marL="0" indent="0">
              <a:buNone/>
            </a:pPr>
            <a:r>
              <a:rPr lang="en-US" sz="2800" b="1" dirty="0">
                <a:solidFill>
                  <a:schemeClr val="tx1"/>
                </a:solidFill>
              </a:rPr>
              <a:t>Secondary Headline – Poppins, Bold, size 28</a:t>
            </a:r>
          </a:p>
          <a:p>
            <a:pPr marL="0" indent="0">
              <a:buNone/>
            </a:pPr>
            <a:endParaRPr lang="en-US" dirty="0">
              <a:solidFill>
                <a:schemeClr val="tx1"/>
              </a:solidFill>
            </a:endParaRPr>
          </a:p>
          <a:p>
            <a:pPr marL="0" indent="0">
              <a:buNone/>
            </a:pPr>
            <a:r>
              <a:rPr lang="en-US" sz="2400" b="1" dirty="0">
                <a:solidFill>
                  <a:schemeClr val="tx1"/>
                </a:solidFill>
              </a:rPr>
              <a:t>Tertiary Headline – Poppins, Bold, size 24</a:t>
            </a:r>
          </a:p>
          <a:p>
            <a:pPr marL="0" indent="0">
              <a:buNone/>
            </a:pPr>
            <a:endParaRPr lang="en-US" dirty="0"/>
          </a:p>
          <a:p>
            <a:pPr marL="0" indent="0">
              <a:buNone/>
            </a:pPr>
            <a:r>
              <a:rPr lang="en-US" b="1" dirty="0">
                <a:solidFill>
                  <a:schemeClr val="tx1"/>
                </a:solidFill>
              </a:rPr>
              <a:t>Quaternary Headline – Poppins, Bold, size 20</a:t>
            </a:r>
          </a:p>
          <a:p>
            <a:pPr marL="0" indent="0">
              <a:buNone/>
            </a:pPr>
            <a:endParaRPr lang="en-US" dirty="0"/>
          </a:p>
          <a:p>
            <a:pPr marL="0" indent="0">
              <a:buNone/>
            </a:pPr>
            <a:r>
              <a:rPr lang="en-US" dirty="0"/>
              <a:t>Primary Body Copy – Poppins, Regular, size 18</a:t>
            </a:r>
          </a:p>
          <a:p>
            <a:pPr marL="0" indent="0">
              <a:buNone/>
            </a:pPr>
            <a:endParaRPr lang="en-US" dirty="0"/>
          </a:p>
          <a:p>
            <a:pPr marL="0" indent="0">
              <a:buNone/>
            </a:pPr>
            <a:r>
              <a:rPr lang="en-US" sz="1600" dirty="0"/>
              <a:t>Secondary Body Copy/ Sub Bullet – Poppins, Regular, size 16</a:t>
            </a:r>
          </a:p>
          <a:p>
            <a:pPr marL="0" indent="0">
              <a:buNone/>
            </a:pPr>
            <a:endParaRPr lang="en-US" dirty="0"/>
          </a:p>
          <a:p>
            <a:pPr marL="0" indent="0">
              <a:buNone/>
            </a:pPr>
            <a:r>
              <a:rPr lang="en-US" sz="1400" dirty="0"/>
              <a:t>Tertiary Body Copy– Poppins, Regular, size 14</a:t>
            </a:r>
          </a:p>
        </p:txBody>
      </p:sp>
      <p:sp>
        <p:nvSpPr>
          <p:cNvPr id="3" name="Title 2">
            <a:extLst>
              <a:ext uri="{FF2B5EF4-FFF2-40B4-BE49-F238E27FC236}">
                <a16:creationId xmlns:a16="http://schemas.microsoft.com/office/drawing/2014/main" id="{45FE3D58-1688-BF64-9EB2-335ED02031EA}"/>
              </a:ext>
            </a:extLst>
          </p:cNvPr>
          <p:cNvSpPr>
            <a:spLocks noGrp="1"/>
          </p:cNvSpPr>
          <p:nvPr>
            <p:ph type="title"/>
          </p:nvPr>
        </p:nvSpPr>
        <p:spPr>
          <a:xfrm>
            <a:off x="571500" y="571500"/>
            <a:ext cx="5524500" cy="479472"/>
          </a:xfrm>
        </p:spPr>
        <p:txBody>
          <a:bodyPr/>
          <a:lstStyle/>
          <a:p>
            <a:r>
              <a:rPr lang="en-US" dirty="0"/>
              <a:t>Font Styles</a:t>
            </a:r>
          </a:p>
        </p:txBody>
      </p:sp>
      <p:sp>
        <p:nvSpPr>
          <p:cNvPr id="4" name="Content Placeholder 1">
            <a:extLst>
              <a:ext uri="{FF2B5EF4-FFF2-40B4-BE49-F238E27FC236}">
                <a16:creationId xmlns:a16="http://schemas.microsoft.com/office/drawing/2014/main" id="{F68DD29C-327A-9656-3985-8B5B598BFDFF}"/>
              </a:ext>
            </a:extLst>
          </p:cNvPr>
          <p:cNvSpPr txBox="1">
            <a:spLocks/>
          </p:cNvSpPr>
          <p:nvPr/>
        </p:nvSpPr>
        <p:spPr>
          <a:xfrm>
            <a:off x="571501" y="1518222"/>
            <a:ext cx="5287693" cy="467392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accent1"/>
              </a:buClr>
              <a:buFont typeface="Arial" panose="020B0604020202020204" pitchFamily="34" charset="0"/>
              <a:buNone/>
              <a:defRPr sz="1800" kern="1200">
                <a:solidFill>
                  <a:schemeClr val="tx2"/>
                </a:solidFill>
                <a:latin typeface="Poppins" panose="00000500000000000000" pitchFamily="2" charset="0"/>
                <a:ea typeface="+mn-ea"/>
                <a:cs typeface="Poppins" panose="00000500000000000000" pitchFamily="2" charset="0"/>
              </a:defRPr>
            </a:lvl1pPr>
            <a:lvl2pPr marL="4572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2pPr>
            <a:lvl3pPr marL="9144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3pPr>
            <a:lvl4pPr marL="13716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4pPr>
            <a:lvl5pPr marL="1828800" indent="0" algn="l" defTabSz="914400" rtl="0" eaLnBrk="1" latinLnBrk="0" hangingPunct="1">
              <a:lnSpc>
                <a:spcPct val="100000"/>
              </a:lnSpc>
              <a:spcBef>
                <a:spcPts val="0"/>
              </a:spcBef>
              <a:buClr>
                <a:schemeClr val="accent1"/>
              </a:buClr>
              <a:buFont typeface="Arial" panose="020B0604020202020204" pitchFamily="34" charset="0"/>
              <a:buNone/>
              <a:defRPr sz="1600" kern="1200">
                <a:solidFill>
                  <a:schemeClr val="tx2"/>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tx1"/>
                </a:solidFill>
              </a:rPr>
              <a:t>Primary Headline – Poppins, Bold, size 32</a:t>
            </a:r>
          </a:p>
          <a:p>
            <a:endParaRPr lang="en-US" dirty="0">
              <a:solidFill>
                <a:schemeClr val="tx1"/>
              </a:solidFill>
            </a:endParaRPr>
          </a:p>
          <a:p>
            <a:r>
              <a:rPr lang="en-US" dirty="0"/>
              <a:t>Primary Body Copy – Poppins, Regular, size 18</a:t>
            </a:r>
          </a:p>
          <a:p>
            <a:endParaRPr lang="en-US" dirty="0"/>
          </a:p>
          <a:p>
            <a:r>
              <a:rPr lang="en-US" dirty="0"/>
              <a:t>This pairing should be your default starting point. Before reducing font sizes to fit your content into a slide or object, </a:t>
            </a:r>
            <a:r>
              <a:rPr lang="en-US" b="1" dirty="0">
                <a:solidFill>
                  <a:schemeClr val="accent1"/>
                </a:solidFill>
              </a:rPr>
              <a:t>attempt to first make the content more concise, or split the content into to multiple slides or objects.</a:t>
            </a:r>
          </a:p>
        </p:txBody>
      </p:sp>
    </p:spTree>
    <p:extLst>
      <p:ext uri="{BB962C8B-B14F-4D97-AF65-F5344CB8AC3E}">
        <p14:creationId xmlns:p14="http://schemas.microsoft.com/office/powerpoint/2010/main" val="556068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CC9D6-4099-147C-6FE2-DE90E0F109BB}"/>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DD2984-6C03-E367-6FCF-53717835E146}"/>
              </a:ext>
            </a:extLst>
          </p:cNvPr>
          <p:cNvSpPr>
            <a:spLocks noGrp="1"/>
          </p:cNvSpPr>
          <p:nvPr>
            <p:ph sz="quarter" idx="12"/>
          </p:nvPr>
        </p:nvSpPr>
        <p:spPr/>
        <p:txBody>
          <a:bodyPr/>
          <a:lstStyle/>
          <a:p>
            <a:pPr marL="0" indent="0">
              <a:buNone/>
            </a:pPr>
            <a:r>
              <a:rPr lang="en-US" dirty="0"/>
              <a:t>When using bullet points, it increases effectiveness to use these rules:</a:t>
            </a:r>
          </a:p>
          <a:p>
            <a:endParaRPr lang="en-US" dirty="0"/>
          </a:p>
          <a:p>
            <a:r>
              <a:rPr lang="en-US" dirty="0"/>
              <a:t>Use </a:t>
            </a:r>
            <a:r>
              <a:rPr lang="en-US" b="1" dirty="0"/>
              <a:t>four</a:t>
            </a:r>
            <a:r>
              <a:rPr lang="en-US" dirty="0"/>
              <a:t> lines of </a:t>
            </a:r>
            <a:r>
              <a:rPr lang="en-US" b="1" dirty="0"/>
              <a:t>six</a:t>
            </a:r>
            <a:r>
              <a:rPr lang="en-US" dirty="0"/>
              <a:t> words</a:t>
            </a:r>
          </a:p>
          <a:p>
            <a:r>
              <a:rPr lang="en-US" dirty="0"/>
              <a:t>Or </a:t>
            </a:r>
            <a:r>
              <a:rPr lang="en-US" b="1" dirty="0"/>
              <a:t>six</a:t>
            </a:r>
            <a:r>
              <a:rPr lang="en-US" dirty="0"/>
              <a:t> lines of </a:t>
            </a:r>
            <a:r>
              <a:rPr lang="en-US" b="1" dirty="0"/>
              <a:t>four</a:t>
            </a:r>
            <a:r>
              <a:rPr lang="en-US" dirty="0"/>
              <a:t> words</a:t>
            </a:r>
          </a:p>
          <a:p>
            <a:r>
              <a:rPr lang="en-US" dirty="0"/>
              <a:t>Make each bullet stay on topic</a:t>
            </a:r>
          </a:p>
          <a:p>
            <a:r>
              <a:rPr lang="en-US" dirty="0"/>
              <a:t>This makes it easier to remember</a:t>
            </a:r>
          </a:p>
          <a:p>
            <a:endParaRPr lang="en-US" dirty="0"/>
          </a:p>
        </p:txBody>
      </p:sp>
      <p:sp>
        <p:nvSpPr>
          <p:cNvPr id="13" name="Text Placeholder 12">
            <a:extLst>
              <a:ext uri="{FF2B5EF4-FFF2-40B4-BE49-F238E27FC236}">
                <a16:creationId xmlns:a16="http://schemas.microsoft.com/office/drawing/2014/main" id="{5752AB79-B18F-77F1-F51D-69AC08BA6913}"/>
              </a:ext>
            </a:extLst>
          </p:cNvPr>
          <p:cNvSpPr>
            <a:spLocks noGrp="1"/>
          </p:cNvSpPr>
          <p:nvPr>
            <p:ph type="body" sz="quarter" idx="13"/>
          </p:nvPr>
        </p:nvSpPr>
        <p:spPr/>
        <p:txBody>
          <a:bodyPr/>
          <a:lstStyle/>
          <a:p>
            <a:pPr marL="0" indent="0">
              <a:buNone/>
            </a:pPr>
            <a:r>
              <a:rPr lang="en-US" dirty="0"/>
              <a:t>With bulleted lists, it is always good practice to use the </a:t>
            </a:r>
            <a:r>
              <a:rPr lang="en-US" dirty="0">
                <a:solidFill>
                  <a:schemeClr val="accent1"/>
                </a:solidFill>
              </a:rPr>
              <a:t>“4x6 Rule”</a:t>
            </a:r>
          </a:p>
        </p:txBody>
      </p:sp>
    </p:spTree>
    <p:extLst>
      <p:ext uri="{BB962C8B-B14F-4D97-AF65-F5344CB8AC3E}">
        <p14:creationId xmlns:p14="http://schemas.microsoft.com/office/powerpoint/2010/main" val="139855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2D511-25DE-B27A-6FA5-6660A31A2B13}"/>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3DCCB8B9-D63C-B179-FE8D-ACE03AAEB7DA}"/>
              </a:ext>
            </a:extLst>
          </p:cNvPr>
          <p:cNvSpPr/>
          <p:nvPr/>
        </p:nvSpPr>
        <p:spPr>
          <a:xfrm>
            <a:off x="609600" y="1507067"/>
            <a:ext cx="3657600" cy="477943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a:extLst>
              <a:ext uri="{FF2B5EF4-FFF2-40B4-BE49-F238E27FC236}">
                <a16:creationId xmlns:a16="http://schemas.microsoft.com/office/drawing/2014/main" id="{D90BE157-8CFC-0922-67BB-93330781FCE7}"/>
              </a:ext>
            </a:extLst>
          </p:cNvPr>
          <p:cNvSpPr txBox="1">
            <a:spLocks/>
          </p:cNvSpPr>
          <p:nvPr/>
        </p:nvSpPr>
        <p:spPr>
          <a:xfrm>
            <a:off x="571500" y="571500"/>
            <a:ext cx="5524500" cy="479472"/>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Poppins" panose="00000500000000000000" pitchFamily="2" charset="0"/>
                <a:ea typeface="+mj-ea"/>
                <a:cs typeface="Poppins" panose="00000500000000000000" pitchFamily="2" charset="0"/>
              </a:defRPr>
            </a:lvl1pPr>
          </a:lstStyle>
          <a:p>
            <a:r>
              <a:rPr lang="en-US" dirty="0"/>
              <a:t>Asset Library - Logos</a:t>
            </a:r>
          </a:p>
        </p:txBody>
      </p:sp>
      <p:pic>
        <p:nvPicPr>
          <p:cNvPr id="2" name="Graphic 1">
            <a:extLst>
              <a:ext uri="{FF2B5EF4-FFF2-40B4-BE49-F238E27FC236}">
                <a16:creationId xmlns:a16="http://schemas.microsoft.com/office/drawing/2014/main" id="{6E625D3C-AB43-66F9-5613-4B14C690C3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1661" y="1971848"/>
            <a:ext cx="2357277" cy="530815"/>
          </a:xfrm>
          <a:prstGeom prst="rect">
            <a:avLst/>
          </a:prstGeom>
        </p:spPr>
      </p:pic>
      <p:pic>
        <p:nvPicPr>
          <p:cNvPr id="3" name="Graphic 2">
            <a:extLst>
              <a:ext uri="{FF2B5EF4-FFF2-40B4-BE49-F238E27FC236}">
                <a16:creationId xmlns:a16="http://schemas.microsoft.com/office/drawing/2014/main" id="{48A8A1FD-7182-19F8-91A9-B0B2F9C249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2165" y="3324992"/>
            <a:ext cx="1696269" cy="961332"/>
          </a:xfrm>
          <a:prstGeom prst="rect">
            <a:avLst/>
          </a:prstGeom>
        </p:spPr>
      </p:pic>
      <p:sp>
        <p:nvSpPr>
          <p:cNvPr id="26" name="Rectangle 25">
            <a:extLst>
              <a:ext uri="{FF2B5EF4-FFF2-40B4-BE49-F238E27FC236}">
                <a16:creationId xmlns:a16="http://schemas.microsoft.com/office/drawing/2014/main" id="{B491B8AF-F8C2-4ECA-ABBE-B7A833D0BADB}"/>
              </a:ext>
            </a:extLst>
          </p:cNvPr>
          <p:cNvSpPr/>
          <p:nvPr/>
        </p:nvSpPr>
        <p:spPr>
          <a:xfrm>
            <a:off x="7924800" y="1507067"/>
            <a:ext cx="3657600" cy="477943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7458038F-30DF-C997-6EBB-85F981BA43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34216" y="2608817"/>
            <a:ext cx="532167" cy="529321"/>
          </a:xfrm>
          <a:prstGeom prst="rect">
            <a:avLst/>
          </a:prstGeom>
        </p:spPr>
      </p:pic>
      <p:sp>
        <p:nvSpPr>
          <p:cNvPr id="25" name="Rectangle 24">
            <a:extLst>
              <a:ext uri="{FF2B5EF4-FFF2-40B4-BE49-F238E27FC236}">
                <a16:creationId xmlns:a16="http://schemas.microsoft.com/office/drawing/2014/main" id="{9AD0BB09-E68E-4755-E551-4823DE5F76D3}"/>
              </a:ext>
            </a:extLst>
          </p:cNvPr>
          <p:cNvSpPr/>
          <p:nvPr/>
        </p:nvSpPr>
        <p:spPr>
          <a:xfrm>
            <a:off x="4267200" y="1507067"/>
            <a:ext cx="3657600" cy="47794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645EFD5-215B-074E-7C5C-5806719328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5615" y="2649165"/>
            <a:ext cx="532168" cy="529322"/>
          </a:xfrm>
          <a:prstGeom prst="rect">
            <a:avLst/>
          </a:prstGeom>
        </p:spPr>
      </p:pic>
      <p:pic>
        <p:nvPicPr>
          <p:cNvPr id="10" name="Graphic 9">
            <a:extLst>
              <a:ext uri="{FF2B5EF4-FFF2-40B4-BE49-F238E27FC236}">
                <a16:creationId xmlns:a16="http://schemas.microsoft.com/office/drawing/2014/main" id="{70051E32-64AA-B926-2666-5A8E7895E5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3061" y="1971846"/>
            <a:ext cx="2357277" cy="530815"/>
          </a:xfrm>
          <a:prstGeom prst="rect">
            <a:avLst/>
          </a:prstGeom>
        </p:spPr>
      </p:pic>
      <p:pic>
        <p:nvPicPr>
          <p:cNvPr id="13" name="Graphic 12">
            <a:extLst>
              <a:ext uri="{FF2B5EF4-FFF2-40B4-BE49-F238E27FC236}">
                <a16:creationId xmlns:a16="http://schemas.microsoft.com/office/drawing/2014/main" id="{3154A4C0-6C91-18C2-73B7-3181C96D48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43564" y="3324991"/>
            <a:ext cx="1696270" cy="961332"/>
          </a:xfrm>
          <a:prstGeom prst="rect">
            <a:avLst/>
          </a:prstGeom>
        </p:spPr>
      </p:pic>
      <p:pic>
        <p:nvPicPr>
          <p:cNvPr id="19" name="Graphic 18">
            <a:extLst>
              <a:ext uri="{FF2B5EF4-FFF2-40B4-BE49-F238E27FC236}">
                <a16:creationId xmlns:a16="http://schemas.microsoft.com/office/drawing/2014/main" id="{18C84A9D-D4B5-AA0B-AC04-5E597C04C5D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28491" y="2608816"/>
            <a:ext cx="532168" cy="529322"/>
          </a:xfrm>
          <a:prstGeom prst="rect">
            <a:avLst/>
          </a:prstGeom>
        </p:spPr>
      </p:pic>
      <p:pic>
        <p:nvPicPr>
          <p:cNvPr id="20" name="Graphic 19">
            <a:extLst>
              <a:ext uri="{FF2B5EF4-FFF2-40B4-BE49-F238E27FC236}">
                <a16:creationId xmlns:a16="http://schemas.microsoft.com/office/drawing/2014/main" id="{3F081D2B-7DCA-E68E-C9DB-E6EB42A1CD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15937" y="1971847"/>
            <a:ext cx="2357277" cy="530815"/>
          </a:xfrm>
          <a:prstGeom prst="rect">
            <a:avLst/>
          </a:prstGeom>
        </p:spPr>
      </p:pic>
      <p:pic>
        <p:nvPicPr>
          <p:cNvPr id="21" name="Graphic 20">
            <a:extLst>
              <a:ext uri="{FF2B5EF4-FFF2-40B4-BE49-F238E27FC236}">
                <a16:creationId xmlns:a16="http://schemas.microsoft.com/office/drawing/2014/main" id="{4AB9DC70-FDA2-6C40-8F83-84EFB15E71E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46440" y="3324992"/>
            <a:ext cx="1696270" cy="961332"/>
          </a:xfrm>
          <a:prstGeom prst="rect">
            <a:avLst/>
          </a:prstGeom>
        </p:spPr>
      </p:pic>
      <p:pic>
        <p:nvPicPr>
          <p:cNvPr id="7" name="Graphic 6">
            <a:extLst>
              <a:ext uri="{FF2B5EF4-FFF2-40B4-BE49-F238E27FC236}">
                <a16:creationId xmlns:a16="http://schemas.microsoft.com/office/drawing/2014/main" id="{FCEE513D-5BDF-E10D-AA1A-7304DA5A4A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67798" y="4486760"/>
            <a:ext cx="2265003" cy="529321"/>
          </a:xfrm>
          <a:prstGeom prst="rect">
            <a:avLst/>
          </a:prstGeom>
        </p:spPr>
      </p:pic>
      <p:pic>
        <p:nvPicPr>
          <p:cNvPr id="9" name="Graphic 8">
            <a:extLst>
              <a:ext uri="{FF2B5EF4-FFF2-40B4-BE49-F238E27FC236}">
                <a16:creationId xmlns:a16="http://schemas.microsoft.com/office/drawing/2014/main" id="{ADEF1617-2F75-EFBC-AA3C-02E12B03D43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35639" y="5149270"/>
            <a:ext cx="529321" cy="529321"/>
          </a:xfrm>
          <a:prstGeom prst="rect">
            <a:avLst/>
          </a:prstGeom>
        </p:spPr>
      </p:pic>
      <p:pic>
        <p:nvPicPr>
          <p:cNvPr id="12" name="Graphic 11">
            <a:extLst>
              <a:ext uri="{FF2B5EF4-FFF2-40B4-BE49-F238E27FC236}">
                <a16:creationId xmlns:a16="http://schemas.microsoft.com/office/drawing/2014/main" id="{51EFB667-EA4A-548A-980E-EE9658530F1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62074" y="4486760"/>
            <a:ext cx="2265003" cy="529321"/>
          </a:xfrm>
          <a:prstGeom prst="rect">
            <a:avLst/>
          </a:prstGeom>
        </p:spPr>
      </p:pic>
      <p:pic>
        <p:nvPicPr>
          <p:cNvPr id="16" name="Graphic 15">
            <a:extLst>
              <a:ext uri="{FF2B5EF4-FFF2-40B4-BE49-F238E27FC236}">
                <a16:creationId xmlns:a16="http://schemas.microsoft.com/office/drawing/2014/main" id="{8B98313E-AA58-DCD6-D6AA-956532F8AD8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659198" y="4486758"/>
            <a:ext cx="2265003" cy="529321"/>
          </a:xfrm>
          <a:prstGeom prst="rect">
            <a:avLst/>
          </a:prstGeom>
        </p:spPr>
      </p:pic>
      <p:pic>
        <p:nvPicPr>
          <p:cNvPr id="18" name="Graphic 17">
            <a:extLst>
              <a:ext uri="{FF2B5EF4-FFF2-40B4-BE49-F238E27FC236}">
                <a16:creationId xmlns:a16="http://schemas.microsoft.com/office/drawing/2014/main" id="{7BED16E1-9528-690C-B5D6-3A544DF086B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527039" y="5149267"/>
            <a:ext cx="529321" cy="529321"/>
          </a:xfrm>
          <a:prstGeom prst="rect">
            <a:avLst/>
          </a:prstGeom>
        </p:spPr>
      </p:pic>
      <p:pic>
        <p:nvPicPr>
          <p:cNvPr id="22" name="Graphic 21">
            <a:extLst>
              <a:ext uri="{FF2B5EF4-FFF2-40B4-BE49-F238E27FC236}">
                <a16:creationId xmlns:a16="http://schemas.microsoft.com/office/drawing/2014/main" id="{B6786A17-F067-CD97-ADD2-220CF74E8EB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29915" y="5149269"/>
            <a:ext cx="529321" cy="529321"/>
          </a:xfrm>
          <a:prstGeom prst="rect">
            <a:avLst/>
          </a:prstGeom>
        </p:spPr>
      </p:pic>
    </p:spTree>
    <p:extLst>
      <p:ext uri="{BB962C8B-B14F-4D97-AF65-F5344CB8AC3E}">
        <p14:creationId xmlns:p14="http://schemas.microsoft.com/office/powerpoint/2010/main" val="4238319124"/>
      </p:ext>
    </p:extLst>
  </p:cSld>
  <p:clrMapOvr>
    <a:masterClrMapping/>
  </p:clrMapOvr>
</p:sld>
</file>

<file path=ppt/theme/theme1.xml><?xml version="1.0" encoding="utf-8"?>
<a:theme xmlns:a="http://schemas.openxmlformats.org/drawingml/2006/main" name="Primary Color Set">
  <a:themeElements>
    <a:clrScheme name="Q4 2025 Fourth">
      <a:dk1>
        <a:srgbClr val="0C4A7D"/>
      </a:dk1>
      <a:lt1>
        <a:srgbClr val="FFFFFF"/>
      </a:lt1>
      <a:dk2>
        <a:srgbClr val="002747"/>
      </a:dk2>
      <a:lt2>
        <a:srgbClr val="F5F5F5"/>
      </a:lt2>
      <a:accent1>
        <a:srgbClr val="00B69F"/>
      </a:accent1>
      <a:accent2>
        <a:srgbClr val="6FB4E3"/>
      </a:accent2>
      <a:accent3>
        <a:srgbClr val="9279B2"/>
      </a:accent3>
      <a:accent4>
        <a:srgbClr val="D9373B"/>
      </a:accent4>
      <a:accent5>
        <a:srgbClr val="FAA51A"/>
      </a:accent5>
      <a:accent6>
        <a:srgbClr val="CFD1D1"/>
      </a:accent6>
      <a:hlink>
        <a:srgbClr val="00B69F"/>
      </a:hlink>
      <a:folHlink>
        <a:srgbClr val="009E8B"/>
      </a:folHlink>
    </a:clrScheme>
    <a:fontScheme name="Fourth">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ain Title Slides">
  <a:themeElements>
    <a:clrScheme name="Q4 2025 Fourth">
      <a:dk1>
        <a:srgbClr val="0C4A7D"/>
      </a:dk1>
      <a:lt1>
        <a:srgbClr val="FFFFFF"/>
      </a:lt1>
      <a:dk2>
        <a:srgbClr val="002747"/>
      </a:dk2>
      <a:lt2>
        <a:srgbClr val="F5F5F5"/>
      </a:lt2>
      <a:accent1>
        <a:srgbClr val="00B69F"/>
      </a:accent1>
      <a:accent2>
        <a:srgbClr val="6FB4E3"/>
      </a:accent2>
      <a:accent3>
        <a:srgbClr val="9279B2"/>
      </a:accent3>
      <a:accent4>
        <a:srgbClr val="D9373B"/>
      </a:accent4>
      <a:accent5>
        <a:srgbClr val="FAA51A"/>
      </a:accent5>
      <a:accent6>
        <a:srgbClr val="CFD1D1"/>
      </a:accent6>
      <a:hlink>
        <a:srgbClr val="00B69F"/>
      </a:hlink>
      <a:folHlink>
        <a:srgbClr val="009E8B"/>
      </a:folHlink>
    </a:clrScheme>
    <a:fontScheme name="Fourth">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Alternate Color Set">
  <a:themeElements>
    <a:clrScheme name="Q4 2025 Fourth">
      <a:dk1>
        <a:srgbClr val="0C4A7D"/>
      </a:dk1>
      <a:lt1>
        <a:srgbClr val="FFFFFF"/>
      </a:lt1>
      <a:dk2>
        <a:srgbClr val="002747"/>
      </a:dk2>
      <a:lt2>
        <a:srgbClr val="F5F5F5"/>
      </a:lt2>
      <a:accent1>
        <a:srgbClr val="00B69F"/>
      </a:accent1>
      <a:accent2>
        <a:srgbClr val="6FB4E3"/>
      </a:accent2>
      <a:accent3>
        <a:srgbClr val="9279B2"/>
      </a:accent3>
      <a:accent4>
        <a:srgbClr val="D9373B"/>
      </a:accent4>
      <a:accent5>
        <a:srgbClr val="FAA51A"/>
      </a:accent5>
      <a:accent6>
        <a:srgbClr val="CFD1D1"/>
      </a:accent6>
      <a:hlink>
        <a:srgbClr val="00B69F"/>
      </a:hlink>
      <a:folHlink>
        <a:srgbClr val="009E8B"/>
      </a:folHlink>
    </a:clrScheme>
    <a:fontScheme name="Fourth">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CC016616FDEA418EA4245DC248F3D9" ma:contentTypeVersion="16" ma:contentTypeDescription="Create a new document." ma:contentTypeScope="" ma:versionID="857d0d318e850c1afe3581867d171b1d">
  <xsd:schema xmlns:xsd="http://www.w3.org/2001/XMLSchema" xmlns:xs="http://www.w3.org/2001/XMLSchema" xmlns:p="http://schemas.microsoft.com/office/2006/metadata/properties" xmlns:ns2="4a55d2d5-ced3-4005-87a7-e2ede79a86cc" xmlns:ns3="3fa371ad-be8c-490d-94be-124fc494e922" targetNamespace="http://schemas.microsoft.com/office/2006/metadata/properties" ma:root="true" ma:fieldsID="b6c51780e5ac7b19770c2736437582bc" ns2:_="" ns3:_="">
    <xsd:import namespace="4a55d2d5-ced3-4005-87a7-e2ede79a86cc"/>
    <xsd:import namespace="3fa371ad-be8c-490d-94be-124fc494e92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OCR"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55d2d5-ced3-4005-87a7-e2ede79a86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5b8662b-26bd-4cfa-ace0-84cba31b0fc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fa371ad-be8c-490d-94be-124fc494e92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7228d117-51e4-4e2b-87e7-aaf3cb571796}" ma:internalName="TaxCatchAll" ma:showField="CatchAllData" ma:web="3fa371ad-be8c-490d-94be-124fc494e9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a55d2d5-ced3-4005-87a7-e2ede79a86cc">
      <Terms xmlns="http://schemas.microsoft.com/office/infopath/2007/PartnerControls"/>
    </lcf76f155ced4ddcb4097134ff3c332f>
    <TaxCatchAll xmlns="3fa371ad-be8c-490d-94be-124fc494e922" xsi:nil="true"/>
    <SharedWithUsers xmlns="3fa371ad-be8c-490d-94be-124fc494e922">
      <UserInfo>
        <DisplayName>Jill Oshita</DisplayName>
        <AccountId>1386</AccountId>
        <AccountType/>
      </UserInfo>
    </SharedWithUsers>
  </documentManagement>
</p:properties>
</file>

<file path=customXml/itemProps1.xml><?xml version="1.0" encoding="utf-8"?>
<ds:datastoreItem xmlns:ds="http://schemas.openxmlformats.org/officeDocument/2006/customXml" ds:itemID="{27ABAB12-32B3-4180-93D8-CE68926A12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55d2d5-ced3-4005-87a7-e2ede79a86cc"/>
    <ds:schemaRef ds:uri="3fa371ad-be8c-490d-94be-124fc494e9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D36475-CD3D-4C77-9926-23FAE316B53A}">
  <ds:schemaRefs>
    <ds:schemaRef ds:uri="http://schemas.microsoft.com/sharepoint/v3/contenttype/forms"/>
  </ds:schemaRefs>
</ds:datastoreItem>
</file>

<file path=customXml/itemProps3.xml><?xml version="1.0" encoding="utf-8"?>
<ds:datastoreItem xmlns:ds="http://schemas.openxmlformats.org/officeDocument/2006/customXml" ds:itemID="{7F1A27EE-7813-4F50-B964-028B0DB09760}">
  <ds:schemaRefs>
    <ds:schemaRef ds:uri="http://purl.org/dc/elements/1.1/"/>
    <ds:schemaRef ds:uri="http://schemas.microsoft.com/office/2006/documentManagement/types"/>
    <ds:schemaRef ds:uri="http://schemas.microsoft.com/office/infopath/2007/PartnerControls"/>
    <ds:schemaRef ds:uri="b16f875f-a7fa-4a87-8a69-34fc73626f1c"/>
    <ds:schemaRef ds:uri="http://purl.org/dc/dcmitype/"/>
    <ds:schemaRef ds:uri="http://purl.org/dc/terms/"/>
    <ds:schemaRef ds:uri="485f6199-a9fb-42ae-b09f-b80644c89d34"/>
    <ds:schemaRef ds:uri="http://schemas.openxmlformats.org/package/2006/metadata/core-properties"/>
    <ds:schemaRef ds:uri="http://schemas.microsoft.com/office/2006/metadata/properties"/>
    <ds:schemaRef ds:uri="http://www.w3.org/XML/1998/namespace"/>
    <ds:schemaRef ds:uri="4a55d2d5-ced3-4005-87a7-e2ede79a86cc"/>
    <ds:schemaRef ds:uri="3fa371ad-be8c-490d-94be-124fc494e922"/>
  </ds:schemaRefs>
</ds:datastoreItem>
</file>

<file path=docProps/app.xml><?xml version="1.0" encoding="utf-8"?>
<Properties xmlns="http://schemas.openxmlformats.org/officeDocument/2006/extended-properties" xmlns:vt="http://schemas.openxmlformats.org/officeDocument/2006/docPropsVTypes">
  <Template>Closing Slides</Template>
  <TotalTime>10918</TotalTime>
  <Words>1988</Words>
  <Application>Microsoft Office PowerPoint</Application>
  <PresentationFormat>Widescreen</PresentationFormat>
  <Paragraphs>248</Paragraphs>
  <Slides>31</Slides>
  <Notes>0</Notes>
  <HiddenSlides>0</HiddenSlides>
  <MMClips>0</MMClips>
  <ScaleCrop>false</ScaleCrop>
  <HeadingPairs>
    <vt:vector size="4" baseType="variant">
      <vt:variant>
        <vt:lpstr>Theme</vt:lpstr>
      </vt:variant>
      <vt:variant>
        <vt:i4>3</vt:i4>
      </vt:variant>
      <vt:variant>
        <vt:lpstr>Slide Titles</vt:lpstr>
      </vt:variant>
      <vt:variant>
        <vt:i4>31</vt:i4>
      </vt:variant>
    </vt:vector>
  </HeadingPairs>
  <TitlesOfParts>
    <vt:vector size="34" baseType="lpstr">
      <vt:lpstr>Primary Color Set</vt:lpstr>
      <vt:lpstr>Main Title Slides</vt:lpstr>
      <vt:lpstr>Alternate Color Set</vt:lpstr>
      <vt:lpstr>2025 PowerPoint Template</vt:lpstr>
      <vt:lpstr>PowerPoint Presentation</vt:lpstr>
      <vt:lpstr>PowerPoint Presentation</vt:lpstr>
      <vt:lpstr>PowerPoint Presentation</vt:lpstr>
      <vt:lpstr>Pasting slides from other presentations</vt:lpstr>
      <vt:lpstr>Colors &amp; Color Use Cases</vt:lpstr>
      <vt:lpstr>Font Styles</vt:lpstr>
      <vt:lpstr>PowerPoint Presentation</vt:lpstr>
      <vt:lpstr>PowerPoint Presentation</vt:lpstr>
      <vt:lpstr>Asset Library – iQ Tab</vt:lpstr>
      <vt:lpstr>Icons (General-use)</vt:lpstr>
      <vt:lpstr>Icons (Brand-specific)</vt:lpstr>
      <vt:lpstr>Asset Library – Computer Screen</vt:lpstr>
      <vt:lpstr>Asset Library – Phone Screen</vt:lpstr>
      <vt:lpstr>Asset Library – Stat &amp; Icon Lockups</vt:lpstr>
      <vt:lpstr>Asset Library – Misc Elements</vt:lpstr>
      <vt:lpstr>Asset Library – Misc Elements</vt:lpstr>
      <vt:lpstr>Asset Library – Misc Elements</vt:lpstr>
      <vt:lpstr>Asset Library – Misc Elements</vt:lpstr>
      <vt:lpstr>Burger Co.</vt:lpstr>
      <vt:lpstr>Prospect partnership title slide</vt:lpstr>
      <vt:lpstr>Try not to start off a presentation with text-heavy slides.  Start with small bites.</vt:lpstr>
      <vt:lpstr>Today’s presenters</vt:lpstr>
      <vt:lpstr>Lorem ipsum</vt:lpstr>
      <vt:lpstr>Lorem ipsum dolar sit amet</vt:lpstr>
      <vt:lpstr>PowerPoint Presentation</vt:lpstr>
      <vt:lpstr>Lorem ipsum dolar sit amet</vt:lpstr>
      <vt:lpstr>Lorem ipsum dolar</vt:lpstr>
      <vt:lpstr>Lorem iupsum dolar sit amet</vt:lpstr>
      <vt:lpstr>Lorem ipsum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Barry Lane</dc:creator>
  <cp:lastModifiedBy>Ryan Taylor</cp:lastModifiedBy>
  <cp:revision>54</cp:revision>
  <dcterms:created xsi:type="dcterms:W3CDTF">2024-11-26T17:01:02Z</dcterms:created>
  <dcterms:modified xsi:type="dcterms:W3CDTF">2026-02-18T19:49:02Z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0x010100B4CC016616FDEA418EA4245DC248F3D9</vt:lpwstr>
  </property>
  <property fmtid="{D5CDD505-2E9C-101B-9397-08002B2CF9AE}" pid="3" name="MediaServiceImageTags">
    <vt:lpwstr/>
  </property>
  <property fmtid="{D5CDD505-2E9C-101B-9397-08002B2CF9AE}" pid="4" name="Order">
    <vt:r8>71693900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ies>
</file>